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8" r:id="rId2"/>
    <p:sldId id="329" r:id="rId3"/>
    <p:sldId id="333" r:id="rId4"/>
    <p:sldId id="339" r:id="rId5"/>
    <p:sldId id="340" r:id="rId6"/>
    <p:sldId id="341" r:id="rId7"/>
    <p:sldId id="342" r:id="rId8"/>
    <p:sldId id="343" r:id="rId9"/>
    <p:sldId id="350" r:id="rId10"/>
    <p:sldId id="344" r:id="rId11"/>
    <p:sldId id="345" r:id="rId12"/>
    <p:sldId id="346" r:id="rId13"/>
    <p:sldId id="347" r:id="rId14"/>
    <p:sldId id="348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708"/>
    <a:srgbClr val="805D06"/>
    <a:srgbClr val="828282"/>
    <a:srgbClr val="6E90FE"/>
    <a:srgbClr val="8086FC"/>
    <a:srgbClr val="6D6DFB"/>
    <a:srgbClr val="4E78F0"/>
    <a:srgbClr val="F0932C"/>
    <a:srgbClr val="92C610"/>
    <a:srgbClr val="9FD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4629" autoAdjust="0"/>
  </p:normalViewPr>
  <p:slideViewPr>
    <p:cSldViewPr showGuides="1">
      <p:cViewPr varScale="1">
        <p:scale>
          <a:sx n="85" d="100"/>
          <a:sy n="85" d="100"/>
        </p:scale>
        <p:origin x="96" y="10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24"/>
    </p:cViewPr>
  </p:sorter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7EE5-9B46-478E-89C6-125221C454EB}" type="datetime1">
              <a:rPr lang="en-US" smtClean="0"/>
              <a:t>2/21/2021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9F9F-E343-48C4-9457-CC099EF801F4}" type="datetime1">
              <a:rPr lang="en-US" smtClean="0"/>
              <a:t>2/21/2021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142D-1C4B-4158-9ED3-8B976DAF3EC0}" type="datetime1">
              <a:rPr lang="en-US" smtClean="0"/>
              <a:t>2/21/2021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24D9-5B58-4016-84A4-71834E17569D}" type="datetime1">
              <a:rPr lang="en-US" smtClean="0"/>
              <a:t>2/21/2021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6307-2826-417B-979F-6604C5479B0D}" type="datetime1">
              <a:rPr lang="en-US" smtClean="0"/>
              <a:t>2/21/2021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9C49-F68F-43CF-B89F-07789C99282D}" type="datetime1">
              <a:rPr lang="en-US" smtClean="0"/>
              <a:t>2/21/2021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F2AF-8389-4555-BB4F-DAE8D9239463}" type="datetime1">
              <a:rPr lang="en-US" smtClean="0"/>
              <a:t>2/21/2021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F921-B09A-47FF-A5BC-A2ED1A87FBD5}" type="datetime1">
              <a:rPr lang="en-US" smtClean="0"/>
              <a:t>2/21/2021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F89-F330-45C2-A7D4-EEB9639A8646}" type="datetime1">
              <a:rPr lang="en-US" smtClean="0"/>
              <a:t>2/21/2021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4093064-F1F5-46FB-B260-811A84B81B3B}" type="datetime1">
              <a:rPr lang="en-US" smtClean="0"/>
              <a:t>2/21/2021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2362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“You Can’t Take</a:t>
            </a:r>
            <a:b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It With You”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4953000"/>
            <a:ext cx="5945187" cy="1600200"/>
          </a:xfrm>
        </p:spPr>
        <p:txBody>
          <a:bodyPr/>
          <a:lstStyle/>
          <a:p>
            <a:r>
              <a:rPr lang="en-US" sz="4800" i="1" dirty="0">
                <a:solidFill>
                  <a:srgbClr val="A47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Scripture Reading:</a:t>
            </a:r>
          </a:p>
          <a:p>
            <a:r>
              <a:rPr lang="en-US" sz="4800" i="1" dirty="0">
                <a:solidFill>
                  <a:srgbClr val="A47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Luke 12:13-21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20A5794-C6C4-4617-BFA1-C310C0182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35999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We Will Take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2362200"/>
            <a:ext cx="10058399" cy="3733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Results of life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800" i="1" dirty="0">
                <a:latin typeface="Segoe UI" panose="020B0502040204020203" pitchFamily="34" charset="0"/>
                <a:cs typeface="Segoe UI" panose="020B0502040204020203" pitchFamily="34" charset="0"/>
              </a:rPr>
              <a:t>1 Timothy 5:24-25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Words,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Matthew 12:34-37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Works,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Revelation 14:13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Good or evil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10207D-4926-45F1-9A6F-8AD6C2A1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35999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5FDF4-0AB8-4214-8FB4-45660662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223" y="6415086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80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1752600"/>
            <a:ext cx="8229601" cy="28955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Our Present Impacts Our Eternal Future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39825"/>
          </a:xfrm>
        </p:spPr>
        <p:txBody>
          <a:bodyPr>
            <a:norm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Romans 14:12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F96B6-3045-44E7-974E-1CEE29C8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2" y="6477000"/>
            <a:ext cx="1066802" cy="276228"/>
          </a:xfrm>
        </p:spPr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pPr/>
              <a:t>11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Hope Beyond Death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2057400"/>
            <a:ext cx="10437813" cy="46339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Unique to humans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Eccl. 9:5-6; 12:13-14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Hope in Jesus Christ, </a:t>
            </a: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1 Cor. 15:19; </a:t>
            </a:r>
            <a:b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John 11:25-26; 1 Peter 1:3-4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Our soul rests in hope, </a:t>
            </a: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Psalms 16:8-11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Hope of resurrection unto eternal life is</a:t>
            </a:r>
            <a:b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in God,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Acts 24:15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42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10207D-4926-45F1-9A6F-8AD6C2A1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35999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5FDF4-0AB8-4214-8FB4-45660662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223" y="6415086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26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Life’s Legacy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3" y="2057400"/>
            <a:ext cx="10058400" cy="46339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Reputation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Mark 14:9; James 5:10-11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Influence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Acts 9:36, 39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Children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Psalm 71:17-18 (78:5-7)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Legacy of faithfulness, service, duty,</a:t>
            </a:r>
            <a:b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and confident hope,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2 Timothy 4:6-8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10207D-4926-45F1-9A6F-8AD6C2A1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35999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5FDF4-0AB8-4214-8FB4-45660662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624" y="6470181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69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Our Comfort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God is mindful of us on earth,</a:t>
            </a:r>
            <a:b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Psalm 8:4-5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God has prepared us an eternal place,           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John 14:1-3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We have a choice where to put our treasures,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Luke 12:20-21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10207D-4926-45F1-9A6F-8AD6C2A1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35999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5FDF4-0AB8-4214-8FB4-45660662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223" y="6415086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97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Your Inheritance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2286000"/>
            <a:ext cx="9829799" cy="3429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Which is most important to you: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Material or Spiritual? (Matthew 6:24)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Plans beyond grave?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Psalm 49:10-13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Spiritual estate planning,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Luke 12:13-21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10207D-4926-45F1-9A6F-8AD6C2A1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35999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5FDF4-0AB8-4214-8FB4-45660662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223" y="6415086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1752600"/>
            <a:ext cx="8229601" cy="28955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 Cannot Take Anything Material With Us Beyond the Grave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39825"/>
          </a:xfrm>
        </p:spPr>
        <p:txBody>
          <a:bodyPr>
            <a:norm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Luke 12:20 (Job 1:21)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F96B6-3045-44E7-974E-1CEE29C8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Yours No Longer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10058399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Brought nothing with us into life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b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Ecclesiastes 5:15; 1 Timothy 6:7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Spiritual priorities, </a:t>
            </a: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Ecclesiastes 5:12-14 (James 1:9-11)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Contentment, </a:t>
            </a: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1 Timothy 6:8</a:t>
            </a:r>
            <a:b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(Phil. 4:11-13, 19)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10207D-4926-45F1-9A6F-8AD6C2A1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35999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5FDF4-0AB8-4214-8FB4-45660662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223" y="6415086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4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Yours No Longer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2133600"/>
            <a:ext cx="10210799" cy="4343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Take nothing material with us out of life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Psalm 49:16-17 (Lk. 16:19, 22-23)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Money can’t redeem soul, </a:t>
            </a: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Psalm 49:5-9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God redeems us from power of death, </a:t>
            </a: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Psalm 49:15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10207D-4926-45F1-9A6F-8AD6C2A1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35999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5FDF4-0AB8-4214-8FB4-45660662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223" y="6415086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74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Yours No Longer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2133600"/>
            <a:ext cx="10210799" cy="4343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Praise and honor from people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b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800" i="1" dirty="0">
                <a:latin typeface="Segoe UI" panose="020B0502040204020203" pitchFamily="34" charset="0"/>
                <a:cs typeface="Segoe UI" panose="020B0502040204020203" pitchFamily="34" charset="0"/>
              </a:rPr>
              <a:t>Psalm 49:18-20</a:t>
            </a:r>
            <a:br>
              <a:rPr lang="en-US" sz="4800" i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800" i="1" dirty="0">
                <a:latin typeface="Segoe UI" panose="020B0502040204020203" pitchFamily="34" charset="0"/>
                <a:cs typeface="Segoe UI" panose="020B0502040204020203" pitchFamily="34" charset="0"/>
              </a:rPr>
              <a:t>John 12:42-43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10207D-4926-45F1-9A6F-8AD6C2A1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35999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5FDF4-0AB8-4214-8FB4-45660662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223" y="6415086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44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1752601"/>
            <a:ext cx="8229601" cy="2743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We Will Take With Us Beyond the Grave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F96B6-3045-44E7-974E-1CEE29C8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2" y="6477000"/>
            <a:ext cx="1066802" cy="276228"/>
          </a:xfrm>
        </p:spPr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pPr/>
              <a:t>7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We Will Take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2362200"/>
            <a:ext cx="10058399" cy="3505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Identity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800" i="1" dirty="0">
                <a:latin typeface="Segoe UI" panose="020B0502040204020203" pitchFamily="34" charset="0"/>
                <a:cs typeface="Segoe UI" panose="020B0502040204020203" pitchFamily="34" charset="0"/>
              </a:rPr>
              <a:t>Luke 16:22-24; 23:43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Character / Conduct,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Matt. 25:34-43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Consciousness,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Matthew 25:21</a:t>
            </a:r>
            <a:b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(Luke 16:23-31)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10207D-4926-45F1-9A6F-8AD6C2A1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35999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5FDF4-0AB8-4214-8FB4-45660662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223" y="6415086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14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We Will Take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2209800"/>
            <a:ext cx="10058399" cy="41501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Memory, love, emotions, awareness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Luke 16:27-28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Limited and will not affect earth events, </a:t>
            </a:r>
            <a:b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i="1" dirty="0">
                <a:latin typeface="Segoe UI" panose="020B0502040204020203" pitchFamily="34" charset="0"/>
                <a:cs typeface="Segoe UI" panose="020B0502040204020203" pitchFamily="34" charset="0"/>
              </a:rPr>
              <a:t>Ecclesiastes 9:5-6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10207D-4926-45F1-9A6F-8AD6C2A1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" y="635999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5FDF4-0AB8-4214-8FB4-45660662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223" y="6415086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924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141</TotalTime>
  <Words>373</Words>
  <Application>Microsoft Office PowerPoint</Application>
  <PresentationFormat>Custom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</vt:lpstr>
      <vt:lpstr>Segoe UI</vt:lpstr>
      <vt:lpstr>Segoe UI Semibold</vt:lpstr>
      <vt:lpstr>Currency Symbols 16x9</vt:lpstr>
      <vt:lpstr>“You Can’t Take It With You”</vt:lpstr>
      <vt:lpstr>Your Inheritance</vt:lpstr>
      <vt:lpstr>We Cannot Take Anything Material With Us Beyond the Grave</vt:lpstr>
      <vt:lpstr>Yours No Longer</vt:lpstr>
      <vt:lpstr>Yours No Longer</vt:lpstr>
      <vt:lpstr>Yours No Longer</vt:lpstr>
      <vt:lpstr>What We Will Take With Us Beyond the Grave</vt:lpstr>
      <vt:lpstr>We Will Take</vt:lpstr>
      <vt:lpstr>We Will Take</vt:lpstr>
      <vt:lpstr>We Will Take</vt:lpstr>
      <vt:lpstr>Our Present Impacts Our Eternal Future</vt:lpstr>
      <vt:lpstr>Hope Beyond Death</vt:lpstr>
      <vt:lpstr>Life’s Legacy</vt:lpstr>
      <vt:lpstr>Our Comfort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“You Can’t Take it With You”</dc:title>
  <dc:creator>Joe R Price</dc:creator>
  <cp:lastModifiedBy>Joe R Price</cp:lastModifiedBy>
  <cp:revision>40</cp:revision>
  <dcterms:created xsi:type="dcterms:W3CDTF">2021-02-16T22:41:14Z</dcterms:created>
  <dcterms:modified xsi:type="dcterms:W3CDTF">2021-02-21T15:24:40Z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