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9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0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3707" autoAdjust="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0B7FD6-6B50-4C58-994F-82DC621427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C7F2D-6B16-4B88-A4F8-ABD5316B4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DC69-60C3-4CF7-A135-6E702ECCE0F0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CEF1E-1ACC-48D0-92B3-CB3D4FED5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88B4-83B8-4C82-AFAC-DC1E41545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9FFBD-F123-4881-BC93-591827BC6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30AC-92B3-4759-AE8F-4A84DF76D0B0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03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274F0-7F44-46EC-A893-BA6250DE74EF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8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15D6-5786-4271-8D6D-3985E40A25AD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5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3AB48-F64A-4C30-A1A4-228762A51A47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3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9F81-AC2F-495E-AD4E-F6182B2587F2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57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5FF9-B0B3-40F1-90E8-38BD1B9EDB4B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8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D482-5D66-49BB-ACBC-35708DA81BE5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9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A11-1D1C-4464-8342-319782B992DF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0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3DD4-CF19-489A-9F41-6AECAA0B1DA0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3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B9880F-BCE8-44CF-B7BB-7B1C34DBCD24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383-F915-44F0-82A7-36A6E37A8F64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1C55BCB-0734-45F0-BD1B-67CDE62CF2DD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53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437267"/>
          </a:xfrm>
        </p:spPr>
        <p:txBody>
          <a:bodyPr>
            <a:normAutofit/>
          </a:bodyPr>
          <a:lstStyle/>
          <a:p>
            <a:r>
              <a:rPr lang="en-US" b="1" dirty="0">
                <a:latin typeface="Corbel" panose="020B0503020204020204" pitchFamily="34" charset="0"/>
              </a:rPr>
              <a:t>Christ’s </a:t>
            </a:r>
            <a:br>
              <a:rPr lang="en-US" b="1" dirty="0">
                <a:latin typeface="Corbel" panose="020B0503020204020204" pitchFamily="34" charset="0"/>
              </a:rPr>
            </a:br>
            <a:r>
              <a:rPr lang="en-US" b="1" dirty="0">
                <a:latin typeface="Corbel" panose="020B0503020204020204" pitchFamily="34" charset="0"/>
              </a:rPr>
              <a:t>True Church Today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27756"/>
            <a:ext cx="10058400" cy="970864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Scripture Reading: Hebrews 3:1-6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A86FC07-33AF-45C6-9615-6587E76B4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66" y="439450"/>
            <a:ext cx="10588015" cy="973192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Corbel" panose="020B0503020204020204" pitchFamily="34" charset="0"/>
              </a:rPr>
              <a:t>The Church is Important!</a:t>
            </a:r>
            <a:endParaRPr lang="en-US" sz="6000" b="1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F44B22-324B-4DE8-B32C-853121849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44043"/>
              </p:ext>
            </p:extLst>
          </p:nvPr>
        </p:nvGraphicFramePr>
        <p:xfrm>
          <a:off x="624466" y="1412642"/>
          <a:ext cx="10983954" cy="4675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1977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  <a:gridCol w="5491977">
                  <a:extLst>
                    <a:ext uri="{9D8B030D-6E8A-4147-A177-3AD203B41FA5}">
                      <a16:colId xmlns:a16="http://schemas.microsoft.com/office/drawing/2014/main" val="777156215"/>
                    </a:ext>
                  </a:extLst>
                </a:gridCol>
              </a:tblGrid>
              <a:tr h="865085">
                <a:tc>
                  <a:txBody>
                    <a:bodyPr/>
                    <a:lstStyle/>
                    <a:p>
                      <a:r>
                        <a:rPr lang="en-US" sz="4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Jesus Christ…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Church Is…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381083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Died for it, </a:t>
                      </a: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Acts 2o:28; Ephesians 5:25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Built it, </a:t>
                      </a: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Matthew 16:18; Acts 2:47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Head and Foundation, </a:t>
                      </a: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Eph. 1:22-23; 1 Cor. 3:11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Body of Christ, </a:t>
                      </a:r>
                      <a:b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Ephesians 1:22-23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House of God, </a:t>
                      </a:r>
                      <a:b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Timothy 3:15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Temple of God, </a:t>
                      </a:r>
                      <a:r>
                        <a:rPr lang="en-US" sz="4000" i="1" dirty="0">
                          <a:solidFill>
                            <a:schemeClr val="tx1"/>
                          </a:solidFill>
                          <a:latin typeface="Corbel" panose="020B0503020204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Ephesians 2:21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F975ED-52A7-45C4-A82F-CC555144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75174A8-542F-4E58-A779-250ABE515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407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86603"/>
            <a:ext cx="10972800" cy="1191467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The Church Has No Creed But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803748"/>
            <a:ext cx="10972800" cy="4600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87338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Jesus Christ is the object of our faith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	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8:23-24; 20:30-31; Acts 8:36-37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Obeying Christ shows faith in Him to save us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The church is not the object of our faith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Obedience to Christ is the expression of our faith, </a:t>
            </a:r>
            <a:b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 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1 Peter 3:21; 1 Corinthians 11:24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3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86604"/>
            <a:ext cx="10972800" cy="112883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Rule of Faith: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941534"/>
            <a:ext cx="10972800" cy="44628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We follow Christ’s word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nl-NL" sz="42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28:18-20; </a:t>
            </a:r>
            <a:br>
              <a:rPr lang="nl-NL" sz="42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nl-NL" sz="4200" i="1" dirty="0">
                <a:solidFill>
                  <a:schemeClr val="tx1"/>
                </a:solidFill>
                <a:latin typeface="Corbel" panose="020B0503020204020204" pitchFamily="34" charset="0"/>
              </a:rPr>
              <a:t>	Colossians 3:17; Hebrews 1:1-2 (2 Peter 1:3)</a:t>
            </a:r>
            <a:endParaRPr lang="en-US" sz="420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Bible is the only sufficient, infallible guide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	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2 Timothy 3:16-17</a:t>
            </a:r>
          </a:p>
          <a:p>
            <a:pPr marL="382588" lvl="1" indent="80963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Ground of unity,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John 17:20-21 (Gal. 5:20)</a:t>
            </a:r>
          </a:p>
          <a:p>
            <a:pPr marL="382588" lvl="1" indent="80963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Abide in it,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Revelation 22:18-19; 2 John 9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4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9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25468"/>
            <a:ext cx="10972800" cy="152817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To Accept NT as Our Only Rule of Faith and Practice Means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991638"/>
            <a:ext cx="10972800" cy="4171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Wear no name but Christ’s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Acts 11:26; 26:28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Power to save,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Acts 4:12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Unite in His name,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1:12-13</a:t>
            </a:r>
          </a:p>
          <a:p>
            <a:pPr marL="748348" lvl="3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Christ crucified for us | Baptized in His name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God is glorified in this name,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1 Peter 4:16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3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25468"/>
            <a:ext cx="10972800" cy="152817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To Accept NT as Our Only Rule of Faith and Practice Means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991638"/>
            <a:ext cx="10972800" cy="4171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Organize local churches to do the work given 	churches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1:2; Philippians 1:1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Evangelism,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Acts 6:4; 1 Thess. 1:8; Phil. 1:5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Edification,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14:26</a:t>
            </a:r>
          </a:p>
          <a:p>
            <a:pPr marL="382588" lvl="1" indent="8096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Benevolence to the saints,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Acts 11:27-30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6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9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25468"/>
            <a:ext cx="10972800" cy="152817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To Accept NT as Our Only Rule of Faith and Practice Means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991638"/>
            <a:ext cx="10972800" cy="41711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Offer NT approved worship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4:23-24</a:t>
            </a:r>
          </a:p>
          <a:p>
            <a:pPr marL="382588" lvl="1" indent="809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What we offer God matters,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Genesis 4:3-5</a:t>
            </a:r>
          </a:p>
          <a:p>
            <a:pPr marL="382588" lvl="1" indent="809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Not entertainment, ceremonies, social events</a:t>
            </a:r>
            <a:endParaRPr lang="en-US" sz="400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565468" lvl="2" indent="809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Worship honors God, not us</a:t>
            </a:r>
          </a:p>
          <a:p>
            <a:pPr marL="565468" lvl="2" indent="809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Lord’s supper, songs, teaching word, prayers, 	giving,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Acts 2:42; 20:7; 1 Corinthians 14:26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7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06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25468"/>
            <a:ext cx="10972800" cy="152817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To Accept NT as Our Only Rule of Faith and Practice Means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2141951"/>
            <a:ext cx="11106156" cy="40208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Enter the church by Christ’s plan of salvation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	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Acts 2:36-41, 47 (Mark 16:15-16)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Hear, believe, confess faith, repent, baptized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Live devoted to Jesus Christ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28:19-20;</a:t>
            </a:r>
            <a:b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 Luke 6:46; John 14:15; Romans 12:1-2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8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DA79-C798-425E-9373-5B57519F3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225468"/>
            <a:ext cx="10972799" cy="126512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Corbel" panose="020B0503020204020204" pitchFamily="34" charset="0"/>
              </a:rPr>
              <a:t>In the New Testament of Christ…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10B5-2EF7-4B5B-98D6-4001E5CB1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75" y="1941534"/>
            <a:ext cx="10972799" cy="43590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The only church we read about is the church </a:t>
            </a:r>
            <a:b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b="1" dirty="0">
                <a:solidFill>
                  <a:schemeClr val="tx1"/>
                </a:solidFill>
                <a:latin typeface="Corbel" panose="020B0503020204020204" pitchFamily="34" charset="0"/>
              </a:rPr>
              <a:t>		of Christ</a:t>
            </a: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Matthew 16:18</a:t>
            </a:r>
          </a:p>
          <a:p>
            <a:pPr lvl="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Not a denomination</a:t>
            </a:r>
            <a:endParaRPr lang="en-US" sz="420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Not started by the word and will of men</a:t>
            </a: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287338" algn="l"/>
                <a:tab pos="400050" algn="l"/>
                <a:tab pos="514350" algn="l"/>
              </a:tabLs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We must follow the New Testament, or we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	 are not a church of Christ,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Revelation 2:4-5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3246902-5F1E-4C51-99CB-FD138791F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40434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A3C562F-ADBF-4A0D-8F97-B19D9F3F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9931" y="6492875"/>
            <a:ext cx="373498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5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d"/>
      </p:transition>
    </mc:Choice>
    <mc:Fallback xmlns="">
      <p:transition spd="slow">
        <p:push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9B27744-7857-4992-B755-05855FC59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1ABED-93B7-45AC-A513-2CB1FF159A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6CA70E-ED75-4FF0-A862-8EF12B7377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Widescreen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Corbel</vt:lpstr>
      <vt:lpstr>Tahoma</vt:lpstr>
      <vt:lpstr>Wingdings</vt:lpstr>
      <vt:lpstr>Retrospect</vt:lpstr>
      <vt:lpstr>Christ’s  True Church Today</vt:lpstr>
      <vt:lpstr>The Church is Important!</vt:lpstr>
      <vt:lpstr>The Church Has No Creed But Christ</vt:lpstr>
      <vt:lpstr>Rule of Faith: The New Testament</vt:lpstr>
      <vt:lpstr>To Accept NT as Our Only Rule of Faith and Practice Means We…</vt:lpstr>
      <vt:lpstr>To Accept NT as Our Only Rule of Faith and Practice Means We…</vt:lpstr>
      <vt:lpstr>To Accept NT as Our Only Rule of Faith and Practice Means We…</vt:lpstr>
      <vt:lpstr>To Accept NT as Our Only Rule of Faith and Practice Means We…</vt:lpstr>
      <vt:lpstr>In the New Testament of Christ…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2020-01-09T16:52:23Z</dcterms:created>
  <dcterms:modified xsi:type="dcterms:W3CDTF">2020-01-12T14:34:58Z</dcterms:modified>
</cp:coreProperties>
</file>