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6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858CFD-128A-4A21-AD38-2F2A0D6A08EE}">
          <p14:sldIdLst>
            <p14:sldId id="277"/>
            <p14:sldId id="267"/>
            <p14:sldId id="278"/>
            <p14:sldId id="279"/>
            <p14:sldId id="280"/>
            <p14:sldId id="281"/>
            <p14:sldId id="283"/>
            <p14:sldId id="282"/>
            <p14:sldId id="284"/>
            <p14:sldId id="285"/>
          </p14:sldIdLst>
        </p14:section>
        <p14:section name="Untitled Section" id="{1D236A2E-3B6B-47AB-9684-2AB7CF9C43A1}">
          <p14:sldIdLst/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9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A185-4B30-442E-9A3A-8A7634978F1F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7437-C183-4D5E-8CBC-E2FD6BC85702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A460-7902-41C4-9C8F-EF5DE0965DC1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91D3-DEC5-4DAE-A965-0A677A263E62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3782-107A-44C5-A81F-3A6DEC372329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DC11-1157-4F14-970F-DF13A9ACA40E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E2D9-0CC8-4313-ABB4-5174EE946BD2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0740-072B-4B8D-9FE6-381348C51B83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C087-ECD6-46F3-A728-B43185D6A57E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8330AD3-5FAB-491F-B6DB-82BE950117AF}" type="datetime1">
              <a:rPr lang="en-US" smtClean="0"/>
              <a:t>11/12/2017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350008"/>
          </a:xfrm>
        </p:spPr>
        <p:txBody>
          <a:bodyPr>
            <a:normAutofit/>
          </a:bodyPr>
          <a:lstStyle/>
          <a:p>
            <a:r>
              <a:rPr lang="en-US" sz="8000" dirty="0"/>
              <a:t>Confess…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407482D-F395-4942-AB07-147DFE88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7" y="625497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83" y="128016"/>
            <a:ext cx="10304417" cy="1600199"/>
          </a:xfrm>
        </p:spPr>
        <p:txBody>
          <a:bodyPr>
            <a:noAutofit/>
          </a:bodyPr>
          <a:lstStyle/>
          <a:p>
            <a:r>
              <a:rPr lang="en-US" sz="7200" dirty="0"/>
              <a:t>Confess…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2167128"/>
            <a:ext cx="10781211" cy="3822192"/>
          </a:xfrm>
        </p:spPr>
        <p:txBody>
          <a:bodyPr>
            <a:normAutofit/>
          </a:bodyPr>
          <a:lstStyle/>
          <a:p>
            <a:r>
              <a:rPr lang="en-US" sz="5400" dirty="0"/>
              <a:t>Faith in Jesus Christ</a:t>
            </a:r>
          </a:p>
          <a:p>
            <a:r>
              <a:rPr lang="en-US" sz="5400" dirty="0"/>
              <a:t>Daily Life of Faith</a:t>
            </a:r>
          </a:p>
          <a:p>
            <a:r>
              <a:rPr lang="en-US" sz="5400" dirty="0"/>
              <a:t>Sins, to be Forgiven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5E1B7288-4A98-4DA1-A57E-0A8507A8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" y="63281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E4DB8-91E4-44EA-9F74-603F9BD8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319" y="6478591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74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83" y="381001"/>
            <a:ext cx="10304417" cy="917447"/>
          </a:xfrm>
        </p:spPr>
        <p:txBody>
          <a:bodyPr>
            <a:noAutofit/>
          </a:bodyPr>
          <a:lstStyle/>
          <a:p>
            <a:r>
              <a:rPr lang="en-US" sz="5400" dirty="0"/>
              <a:t>To Confess </a:t>
            </a:r>
            <a:r>
              <a:rPr lang="en-US" sz="4800" i="1" cap="none" dirty="0"/>
              <a:t>(homologeo)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1536192"/>
            <a:ext cx="10781211" cy="4453128"/>
          </a:xfrm>
        </p:spPr>
        <p:txBody>
          <a:bodyPr>
            <a:normAutofit/>
          </a:bodyPr>
          <a:lstStyle/>
          <a:p>
            <a:r>
              <a:rPr lang="en-US" sz="4400" dirty="0"/>
              <a:t>“to speak the same thing; to assent, accord, agree with” </a:t>
            </a:r>
            <a:r>
              <a:rPr lang="en-US" sz="4400" i="1" dirty="0"/>
              <a:t>(Vine)</a:t>
            </a:r>
          </a:p>
          <a:p>
            <a:pPr marL="45720" indent="0" algn="ctr">
              <a:buNone/>
            </a:pPr>
            <a:r>
              <a:rPr lang="en-US" dirty="0"/>
              <a:t>____________________</a:t>
            </a:r>
          </a:p>
          <a:p>
            <a:r>
              <a:rPr lang="en-US" sz="4400" dirty="0"/>
              <a:t>Confession of Faith in Jesus Christ</a:t>
            </a:r>
          </a:p>
          <a:p>
            <a:r>
              <a:rPr lang="en-US" sz="4400" dirty="0"/>
              <a:t>Confession in our Daily Life</a:t>
            </a:r>
          </a:p>
          <a:p>
            <a:r>
              <a:rPr lang="en-US" sz="4400" dirty="0"/>
              <a:t>Confession of Sins to be Forgiven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5E1B7288-4A98-4DA1-A57E-0A8507A8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" y="632812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E4DB8-91E4-44EA-9F74-603F9BD8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319" y="6478591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1B87-8927-422C-BA0E-7E3DD3C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568" y="5002493"/>
            <a:ext cx="4066032" cy="868680"/>
          </a:xfrm>
        </p:spPr>
        <p:txBody>
          <a:bodyPr>
            <a:noAutofit/>
          </a:bodyPr>
          <a:lstStyle/>
          <a:p>
            <a:r>
              <a:rPr lang="en-US" sz="3600" i="1" dirty="0"/>
              <a:t>Romans 10:8-10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347472" y="325503"/>
            <a:ext cx="6986015" cy="599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“to declare openly by way of speaking out freely, such</a:t>
            </a:r>
            <a:br>
              <a:rPr lang="en-US" sz="3400" b="0" cap="none" dirty="0"/>
            </a:br>
            <a:r>
              <a:rPr lang="en-US" sz="3400" b="0" cap="none" dirty="0"/>
              <a:t>confession being the effect of</a:t>
            </a:r>
            <a:br>
              <a:rPr lang="en-US" sz="3400" b="0" cap="none" dirty="0"/>
            </a:br>
            <a:r>
              <a:rPr lang="en-US" sz="3400" b="0" cap="none" dirty="0"/>
              <a:t>deep conviction of facts” </a:t>
            </a:r>
            <a:r>
              <a:rPr lang="en-US" sz="3400" b="0" i="1" cap="none" dirty="0"/>
              <a:t>(Vine)</a:t>
            </a:r>
          </a:p>
          <a:p>
            <a:pPr algn="ctr">
              <a:lnSpc>
                <a:spcPct val="100000"/>
              </a:lnSpc>
            </a:pPr>
            <a:endParaRPr lang="en-US" sz="24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cap="none" dirty="0"/>
              <a:t>“Confess…the Lord Jesus”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400" b="0" cap="none" dirty="0"/>
              <a:t>The word of faith, </a:t>
            </a:r>
            <a:r>
              <a:rPr lang="en-US" sz="3400" b="0" i="1" cap="none" dirty="0"/>
              <a:t>Romans 10:8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400" b="0" u="sng" cap="none" dirty="0"/>
              <a:t>Lord</a:t>
            </a:r>
            <a:r>
              <a:rPr lang="en-US" sz="3400" b="0" cap="none" dirty="0"/>
              <a:t>: Master, Ruler, </a:t>
            </a:r>
            <a:r>
              <a:rPr lang="en-US" sz="3400" b="0" i="1" cap="none" dirty="0"/>
              <a:t>Acts 2:32-36; Psalm 110:1-3 (Luke 6:46)</a:t>
            </a:r>
            <a:endParaRPr lang="en-US" sz="3200" i="1" dirty="0"/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b="0" cap="none" dirty="0"/>
              <a:t>Acknowledge who Jesus is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dirty="0"/>
              <a:t>Pledge allegiance to Jesus as Lord</a:t>
            </a:r>
            <a:endParaRPr lang="en-US" sz="3400" b="0" cap="none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3</a:t>
            </a:fld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AA4EA1-7399-4EB0-8592-6CE10F398156}"/>
              </a:ext>
            </a:extLst>
          </p:cNvPr>
          <p:cNvSpPr txBox="1">
            <a:spLocks/>
          </p:cNvSpPr>
          <p:nvPr/>
        </p:nvSpPr>
        <p:spPr>
          <a:xfrm>
            <a:off x="7871460" y="106048"/>
            <a:ext cx="4270248" cy="4544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Confess faith</a:t>
            </a:r>
            <a:br>
              <a:rPr lang="en-US" dirty="0"/>
            </a:br>
            <a:r>
              <a:rPr lang="en-US" dirty="0"/>
              <a:t>in Christ:</a:t>
            </a:r>
            <a:br>
              <a:rPr lang="en-US" dirty="0"/>
            </a:br>
            <a:r>
              <a:rPr lang="en-US" i="1" dirty="0"/>
              <a:t>Unto Salvation</a:t>
            </a:r>
          </a:p>
        </p:txBody>
      </p:sp>
    </p:spTree>
    <p:extLst>
      <p:ext uri="{BB962C8B-B14F-4D97-AF65-F5344CB8AC3E}">
        <p14:creationId xmlns:p14="http://schemas.microsoft.com/office/powerpoint/2010/main" val="29048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1B87-8927-422C-BA0E-7E3DD3C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568" y="4980636"/>
            <a:ext cx="4066032" cy="640080"/>
          </a:xfrm>
        </p:spPr>
        <p:txBody>
          <a:bodyPr>
            <a:noAutofit/>
          </a:bodyPr>
          <a:lstStyle/>
          <a:p>
            <a:r>
              <a:rPr lang="en-US" sz="3600" i="1" dirty="0"/>
              <a:t>Romans 10:8-10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347472" y="402337"/>
            <a:ext cx="6986015" cy="60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“…confessed the good confession in the presence of many witnesses” </a:t>
            </a:r>
            <a:br>
              <a:rPr lang="en-US" sz="3400" b="0" cap="none" dirty="0"/>
            </a:br>
            <a:r>
              <a:rPr lang="en-US" sz="3400" b="0" i="1" cap="none" dirty="0"/>
              <a:t>(1 Timothy 6:12)</a:t>
            </a:r>
          </a:p>
          <a:p>
            <a:pPr algn="ctr">
              <a:lnSpc>
                <a:spcPct val="100000"/>
              </a:lnSpc>
            </a:pPr>
            <a:endParaRPr lang="en-US" sz="24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cap="none" dirty="0"/>
              <a:t>“The Good Confession”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400" b="0" u="sng" cap="none" dirty="0"/>
              <a:t>Good</a:t>
            </a:r>
            <a:r>
              <a:rPr lang="en-US" sz="3400" b="0" cap="none" dirty="0"/>
              <a:t>: “beautiful, chief, valuable, honest, worthy”</a:t>
            </a:r>
            <a:endParaRPr lang="en-US" sz="3200" i="1" dirty="0"/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200" b="0" cap="none" dirty="0"/>
              <a:t>Jesus made this confession, </a:t>
            </a:r>
            <a:br>
              <a:rPr lang="en-US" sz="3200" b="0" cap="none" dirty="0"/>
            </a:br>
            <a:r>
              <a:rPr lang="en-US" sz="3200" b="0" i="1" cap="none" dirty="0"/>
              <a:t>1 Timothy 6:13; John 18:33-37</a:t>
            </a:r>
          </a:p>
          <a:p>
            <a:pPr marL="1033463" lvl="2" indent="-2921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Openly agree that Jesus is King</a:t>
            </a:r>
            <a:endParaRPr lang="en-US" sz="3000" b="0" cap="none" dirty="0"/>
          </a:p>
          <a:p>
            <a:pPr marL="284163" indent="-3937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cap="none" dirty="0"/>
              <a:t>Not saved without confession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4</a:t>
            </a:fld>
            <a:endParaRPr lang="en-US" sz="1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82FED2-7313-4330-9C87-053EFEF824C4}"/>
              </a:ext>
            </a:extLst>
          </p:cNvPr>
          <p:cNvSpPr txBox="1">
            <a:spLocks/>
          </p:cNvSpPr>
          <p:nvPr/>
        </p:nvSpPr>
        <p:spPr>
          <a:xfrm>
            <a:off x="7871460" y="106048"/>
            <a:ext cx="4270248" cy="4544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Confess faith</a:t>
            </a:r>
            <a:br>
              <a:rPr lang="en-US" dirty="0"/>
            </a:br>
            <a:r>
              <a:rPr lang="en-US" dirty="0"/>
              <a:t>in Christ:</a:t>
            </a:r>
            <a:br>
              <a:rPr lang="en-US" dirty="0"/>
            </a:br>
            <a:r>
              <a:rPr lang="en-US" i="1" dirty="0"/>
              <a:t>Unto Salvation</a:t>
            </a:r>
          </a:p>
        </p:txBody>
      </p:sp>
    </p:spTree>
    <p:extLst>
      <p:ext uri="{BB962C8B-B14F-4D97-AF65-F5344CB8AC3E}">
        <p14:creationId xmlns:p14="http://schemas.microsoft.com/office/powerpoint/2010/main" val="19146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9BB1-4207-46B2-8021-9E35D5CD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448055"/>
            <a:ext cx="4166616" cy="4112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Confess before men: </a:t>
            </a:r>
            <a:r>
              <a:rPr lang="en-US" sz="4800" i="1" dirty="0"/>
              <a:t>A Life that confesses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1B87-8927-422C-BA0E-7E3DD3C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2984" y="4883843"/>
            <a:ext cx="4166616" cy="640080"/>
          </a:xfrm>
        </p:spPr>
        <p:txBody>
          <a:bodyPr>
            <a:noAutofit/>
          </a:bodyPr>
          <a:lstStyle/>
          <a:p>
            <a:r>
              <a:rPr lang="en-US" sz="3400" i="1" dirty="0"/>
              <a:t>Matthew 10:32-33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182879" y="319460"/>
            <a:ext cx="7324344" cy="621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“whoever confesses Me before men…”</a:t>
            </a:r>
            <a:endParaRPr lang="en-US" sz="3400" b="0" i="1" cap="none" dirty="0"/>
          </a:p>
          <a:p>
            <a:pPr algn="ctr">
              <a:lnSpc>
                <a:spcPct val="100000"/>
              </a:lnSpc>
            </a:pPr>
            <a:endParaRPr lang="en-US" sz="28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cap="none" dirty="0"/>
              <a:t>Our life’s profession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/>
              <a:t>Live by faith, </a:t>
            </a:r>
            <a:r>
              <a:rPr lang="en-US" sz="3600" i="1" dirty="0"/>
              <a:t>Galatians 2:20; </a:t>
            </a:r>
            <a:br>
              <a:rPr lang="en-US" sz="3600" i="1" dirty="0"/>
            </a:br>
            <a:r>
              <a:rPr lang="en-US" sz="3600" i="1" dirty="0"/>
              <a:t>2 Corinthians 5:7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b="0" cap="none" dirty="0"/>
              <a:t>Christ in you, </a:t>
            </a:r>
            <a:r>
              <a:rPr lang="en-US" sz="3600" b="0" i="1" cap="none" dirty="0"/>
              <a:t>Romans 8:8-10</a:t>
            </a:r>
          </a:p>
          <a:p>
            <a:pPr marL="969963" lvl="2" indent="-2841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cap="none" dirty="0"/>
              <a:t>Kil</a:t>
            </a:r>
            <a:r>
              <a:rPr lang="en-US" sz="3400" dirty="0"/>
              <a:t>l the flesh, </a:t>
            </a:r>
            <a:r>
              <a:rPr lang="en-US" sz="3400" i="1" dirty="0"/>
              <a:t>8:10; Galatians 5:24</a:t>
            </a:r>
          </a:p>
          <a:p>
            <a:pPr marL="969963" lvl="2" indent="-2841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Christ </a:t>
            </a:r>
            <a:r>
              <a:rPr lang="en-US" sz="3400" i="1" dirty="0"/>
              <a:t>(Romans 6:6-11)</a:t>
            </a:r>
            <a:r>
              <a:rPr lang="en-US" sz="3400" dirty="0"/>
              <a:t>--</a:t>
            </a:r>
          </a:p>
          <a:p>
            <a:pPr marL="1198563" lvl="3" indent="-2841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/>
              <a:t>United with – Live with – Ruled by</a:t>
            </a:r>
            <a:endParaRPr lang="en-US" sz="3000" cap="none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10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9BB1-4207-46B2-8021-9E35D5CD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630070"/>
            <a:ext cx="4166616" cy="3858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Confess before men: </a:t>
            </a:r>
            <a:r>
              <a:rPr lang="en-US" sz="4800" i="1" dirty="0"/>
              <a:t>A Life that confesses Jesus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1B87-8927-422C-BA0E-7E3DD3C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2984" y="4766324"/>
            <a:ext cx="4166616" cy="640080"/>
          </a:xfrm>
        </p:spPr>
        <p:txBody>
          <a:bodyPr>
            <a:noAutofit/>
          </a:bodyPr>
          <a:lstStyle/>
          <a:p>
            <a:r>
              <a:rPr lang="en-US" sz="3400" i="1" dirty="0"/>
              <a:t>Matthew 10:32-33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246888" y="265176"/>
            <a:ext cx="7324344" cy="65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“whoever confesses Me before men…”</a:t>
            </a:r>
            <a:endParaRPr lang="en-US" sz="3400" b="0" i="1" cap="none" dirty="0"/>
          </a:p>
          <a:p>
            <a:pPr algn="ctr">
              <a:lnSpc>
                <a:spcPct val="100000"/>
              </a:lnSpc>
            </a:pPr>
            <a:endParaRPr lang="en-US" sz="20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cap="none" dirty="0"/>
              <a:t>Our life’s profession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/>
              <a:t>Live an obedient, sacrificial faith, </a:t>
            </a:r>
            <a:r>
              <a:rPr lang="en-US" sz="3600" i="1" dirty="0"/>
              <a:t>Hebrews 11:13-16</a:t>
            </a:r>
            <a:endParaRPr lang="en-US" sz="3600" b="0" i="1" cap="none" dirty="0"/>
          </a:p>
          <a:p>
            <a:pPr lvl="2" indent="-29051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cap="none" dirty="0"/>
              <a:t>Embrace God’s promises, </a:t>
            </a:r>
            <a:r>
              <a:rPr lang="en-US" sz="3400" i="1" dirty="0"/>
              <a:t> Galatians 3:14, 29; 2 Peter 1:4</a:t>
            </a:r>
          </a:p>
          <a:p>
            <a:pPr lvl="2" indent="-29051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World is not our home:</a:t>
            </a:r>
          </a:p>
          <a:p>
            <a:pPr marL="1149350" lvl="3" indent="-2905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u="sng" dirty="0"/>
              <a:t>Strangers</a:t>
            </a:r>
            <a:r>
              <a:rPr lang="en-US" sz="3200" dirty="0"/>
              <a:t> (aliens), </a:t>
            </a:r>
            <a:r>
              <a:rPr lang="en-US" sz="3200" i="1" dirty="0"/>
              <a:t>Phil. 3:20</a:t>
            </a:r>
          </a:p>
          <a:p>
            <a:pPr marL="1149350" lvl="3" indent="-2905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u="sng" cap="none" dirty="0"/>
              <a:t>Pilgrims</a:t>
            </a:r>
            <a:r>
              <a:rPr lang="en-US" sz="3200" cap="none" dirty="0"/>
              <a:t> (foreigner), </a:t>
            </a:r>
            <a:r>
              <a:rPr lang="en-US" sz="3200" i="1" cap="none" dirty="0"/>
              <a:t>1 Pet. 2:11-12</a:t>
            </a:r>
          </a:p>
          <a:p>
            <a:pPr marL="914400" lvl="3">
              <a:lnSpc>
                <a:spcPct val="100000"/>
              </a:lnSpc>
              <a:spcBef>
                <a:spcPts val="600"/>
              </a:spcBef>
            </a:pPr>
            <a:r>
              <a:rPr lang="en-US" sz="3200" i="1" dirty="0"/>
              <a:t>  -Matthew 6:19-21, 24</a:t>
            </a:r>
            <a:endParaRPr lang="en-US" sz="3000" i="1" cap="none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246888" y="448056"/>
            <a:ext cx="7324344" cy="6328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“whoever confesses Me before men…”</a:t>
            </a:r>
            <a:endParaRPr lang="en-US" sz="3400" b="0" i="1" cap="none" dirty="0"/>
          </a:p>
          <a:p>
            <a:pPr algn="ctr">
              <a:lnSpc>
                <a:spcPct val="100000"/>
              </a:lnSpc>
            </a:pPr>
            <a:endParaRPr lang="en-US" sz="24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cap="none" dirty="0"/>
              <a:t>Our life’s profession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/>
              <a:t>Confess Christ before men, and He will confess us before the Father, </a:t>
            </a:r>
            <a:r>
              <a:rPr lang="en-US" sz="3600" i="1" dirty="0"/>
              <a:t>Matthew 10:32</a:t>
            </a:r>
            <a:endParaRPr lang="en-US" sz="3600" b="0" i="1" cap="none" dirty="0"/>
          </a:p>
          <a:p>
            <a:pPr marL="969963" lvl="2" indent="-2841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cap="none" dirty="0"/>
              <a:t>But, if we deny Him, He will deny us, </a:t>
            </a:r>
            <a:r>
              <a:rPr lang="en-US" sz="3400" i="1" cap="none" dirty="0"/>
              <a:t>Matthew 10:33</a:t>
            </a:r>
            <a:r>
              <a:rPr lang="en-US" sz="3400" cap="none" dirty="0"/>
              <a:t> 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3400" dirty="0"/>
              <a:t>	-Disavow, reject, </a:t>
            </a:r>
            <a:r>
              <a:rPr lang="en-US" sz="3400" i="1" cap="none" dirty="0"/>
              <a:t>2 Timothy 2:12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3400" dirty="0"/>
              <a:t>	-Do not be ashamed, </a:t>
            </a:r>
            <a:r>
              <a:rPr lang="en-US" sz="3400" i="1" dirty="0"/>
              <a:t>Mark 8:38</a:t>
            </a:r>
            <a:endParaRPr lang="en-US" sz="3000" i="1" cap="none" dirty="0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7</a:t>
            </a:fld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1A0A91-F3AE-4093-B3EC-8498A38E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560878"/>
            <a:ext cx="4166616" cy="3867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Confess before men: </a:t>
            </a:r>
            <a:r>
              <a:rPr lang="en-US" sz="4800" i="1" dirty="0"/>
              <a:t>A Life that confesses Jesus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227BC6-EE50-444C-B9D6-EA93457149D9}"/>
              </a:ext>
            </a:extLst>
          </p:cNvPr>
          <p:cNvSpPr txBox="1">
            <a:spLocks/>
          </p:cNvSpPr>
          <p:nvPr/>
        </p:nvSpPr>
        <p:spPr>
          <a:xfrm>
            <a:off x="7872984" y="4736299"/>
            <a:ext cx="4166616" cy="64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i="1" dirty="0"/>
              <a:t>Matthew 10:32-33</a:t>
            </a:r>
          </a:p>
        </p:txBody>
      </p:sp>
    </p:spTree>
    <p:extLst>
      <p:ext uri="{BB962C8B-B14F-4D97-AF65-F5344CB8AC3E}">
        <p14:creationId xmlns:p14="http://schemas.microsoft.com/office/powerpoint/2010/main" val="31541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9BB1-4207-46B2-8021-9E35D5CD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976" y="1172884"/>
            <a:ext cx="4383024" cy="28346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Confess Sins: </a:t>
            </a:r>
            <a:br>
              <a:rPr lang="en-US" sz="4800" dirty="0"/>
            </a:br>
            <a:r>
              <a:rPr lang="en-US" sz="4800" i="1" dirty="0"/>
              <a:t>To be Forgiven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1B87-8927-422C-BA0E-7E3DD3C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2984" y="4292684"/>
            <a:ext cx="4166616" cy="640080"/>
          </a:xfrm>
        </p:spPr>
        <p:txBody>
          <a:bodyPr>
            <a:noAutofit/>
          </a:bodyPr>
          <a:lstStyle/>
          <a:p>
            <a:r>
              <a:rPr lang="en-US" sz="3400" i="1" dirty="0"/>
              <a:t>1 John 1:7-9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246888" y="448055"/>
            <a:ext cx="7324344" cy="632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“If we confess our sins…”</a:t>
            </a:r>
            <a:endParaRPr lang="en-US" sz="3400" b="0" i="1" cap="none" dirty="0"/>
          </a:p>
          <a:p>
            <a:pPr algn="ctr">
              <a:lnSpc>
                <a:spcPct val="100000"/>
              </a:lnSpc>
            </a:pPr>
            <a:endParaRPr lang="en-US" sz="24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cap="none" dirty="0"/>
              <a:t>When Christians sin, we confess our sins to the Lord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/>
              <a:t>“to confess by way of admitting oneself guilty of what one is accused of, the result of inward conviction” </a:t>
            </a:r>
            <a:r>
              <a:rPr lang="en-US" sz="3600" i="1" dirty="0"/>
              <a:t>(Vine)</a:t>
            </a:r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i="1" dirty="0"/>
              <a:t>cf. </a:t>
            </a:r>
            <a:r>
              <a:rPr lang="en-US" sz="3600" dirty="0"/>
              <a:t>King</a:t>
            </a:r>
            <a:r>
              <a:rPr lang="en-US" sz="3600" i="1" dirty="0"/>
              <a:t> </a:t>
            </a:r>
            <a:r>
              <a:rPr lang="en-US" sz="3600" dirty="0"/>
              <a:t>David, </a:t>
            </a:r>
            <a:r>
              <a:rPr lang="en-US" sz="3600" i="1" cap="none" dirty="0"/>
              <a:t>Psalm 32:5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53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9BB1-4207-46B2-8021-9E35D5CD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976" y="1159147"/>
            <a:ext cx="4383024" cy="28346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Confess Sins: </a:t>
            </a:r>
            <a:br>
              <a:rPr lang="en-US" sz="4800" dirty="0"/>
            </a:br>
            <a:r>
              <a:rPr lang="en-US" sz="4800" i="1" dirty="0"/>
              <a:t>To be Forgiven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1B87-8927-422C-BA0E-7E3DD3C3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2984" y="4281532"/>
            <a:ext cx="4166616" cy="640080"/>
          </a:xfrm>
        </p:spPr>
        <p:txBody>
          <a:bodyPr>
            <a:noAutofit/>
          </a:bodyPr>
          <a:lstStyle/>
          <a:p>
            <a:r>
              <a:rPr lang="en-US" sz="3400" i="1" dirty="0"/>
              <a:t>1 John 1:7-9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8BA877-76FB-41E2-A743-F777942C925B}"/>
              </a:ext>
            </a:extLst>
          </p:cNvPr>
          <p:cNvSpPr txBox="1">
            <a:spLocks/>
          </p:cNvSpPr>
          <p:nvPr/>
        </p:nvSpPr>
        <p:spPr>
          <a:xfrm>
            <a:off x="246888" y="301752"/>
            <a:ext cx="7324344" cy="6475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400" b="0" cap="none" dirty="0"/>
              <a:t>“If we confess our sins…”</a:t>
            </a:r>
            <a:endParaRPr lang="en-US" sz="3400" b="0" i="1" cap="none" dirty="0"/>
          </a:p>
          <a:p>
            <a:pPr algn="ctr">
              <a:lnSpc>
                <a:spcPct val="100000"/>
              </a:lnSpc>
            </a:pPr>
            <a:endParaRPr lang="en-US" sz="1600" b="0" cap="none" dirty="0"/>
          </a:p>
          <a:p>
            <a:pPr marL="401638" indent="-4016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600" cap="none" dirty="0"/>
              <a:t>We confess our sins to one another</a:t>
            </a:r>
            <a:r>
              <a:rPr lang="en-US" sz="3600" b="0" cap="none" dirty="0"/>
              <a:t>, </a:t>
            </a:r>
            <a:r>
              <a:rPr lang="en-US" sz="3600" b="0" i="1" cap="none" dirty="0"/>
              <a:t>James 5:16</a:t>
            </a:r>
            <a:endParaRPr lang="en-US" sz="3600" cap="none" dirty="0"/>
          </a:p>
          <a:p>
            <a:pPr marL="80486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/>
              <a:t>Those we sin against:</a:t>
            </a:r>
          </a:p>
          <a:p>
            <a:pPr marL="969963" lvl="2" indent="-2841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God, </a:t>
            </a:r>
            <a:r>
              <a:rPr lang="en-US" sz="3400" i="1" dirty="0"/>
              <a:t>1 John 1:9; Acts 8:22, 24</a:t>
            </a:r>
          </a:p>
          <a:p>
            <a:pPr marL="969963" lvl="2" indent="-2841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Brethren: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3200" i="1" cap="none" dirty="0"/>
              <a:t>	-</a:t>
            </a:r>
            <a:r>
              <a:rPr lang="en-US" sz="3200" dirty="0"/>
              <a:t>To correct sin, </a:t>
            </a:r>
            <a:r>
              <a:rPr lang="en-US" sz="3200" i="1" dirty="0"/>
              <a:t>Matthew 18:15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</a:pPr>
            <a:r>
              <a:rPr lang="en-US" sz="3200" i="1" cap="none" dirty="0"/>
              <a:t>	</a:t>
            </a:r>
            <a:r>
              <a:rPr lang="en-US" sz="3200" dirty="0"/>
              <a:t>-To reconcile, </a:t>
            </a:r>
            <a:r>
              <a:rPr lang="en-US" sz="3200" i="1" dirty="0"/>
              <a:t>Matthew 5:23-24</a:t>
            </a:r>
            <a:endParaRPr lang="en-US" sz="3400" i="1" dirty="0"/>
          </a:p>
          <a:p>
            <a:pPr marL="804863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3600" dirty="0"/>
              <a:t>Public sin requires a public confession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EC723-5293-4022-B209-2052B65D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572" y="632396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8512228-E987-452B-9515-A17759EE734D}"/>
              </a:ext>
            </a:extLst>
          </p:cNvPr>
          <p:cNvSpPr txBox="1">
            <a:spLocks/>
          </p:cNvSpPr>
          <p:nvPr/>
        </p:nvSpPr>
        <p:spPr>
          <a:xfrm>
            <a:off x="7333487" y="6537960"/>
            <a:ext cx="347473" cy="2389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1375A4-56A4-47D6-9801-1991572033F7}" type="slidenum">
              <a:rPr lang="en-US" sz="1200" smtClean="0"/>
              <a:pPr algn="ct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41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141</TotalTime>
  <Words>343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Red Line Business 16x9</vt:lpstr>
      <vt:lpstr>Confess…</vt:lpstr>
      <vt:lpstr>To Confess (homologeo)</vt:lpstr>
      <vt:lpstr>PowerPoint Presentation</vt:lpstr>
      <vt:lpstr>PowerPoint Presentation</vt:lpstr>
      <vt:lpstr>Confess before men: A Life that confesses Jesus</vt:lpstr>
      <vt:lpstr>Confess before men: A Life that confesses Jesus</vt:lpstr>
      <vt:lpstr>Confess before men: A Life that confesses Jesus</vt:lpstr>
      <vt:lpstr>Confess Sins:  To be Forgiven</vt:lpstr>
      <vt:lpstr>Confess Sins:  To be Forgiven</vt:lpstr>
      <vt:lpstr>Confess…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Confess…</dc:title>
  <dc:creator>Joe R Price</dc:creator>
  <cp:lastModifiedBy>Joe R Price</cp:lastModifiedBy>
  <cp:revision>59</cp:revision>
  <dcterms:created xsi:type="dcterms:W3CDTF">2017-11-09T21:52:29Z</dcterms:created>
  <dcterms:modified xsi:type="dcterms:W3CDTF">2017-11-12T14:35:52Z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