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</p:sldMasterIdLst>
  <p:notesMasterIdLst>
    <p:notesMasterId r:id="rId14"/>
  </p:notesMasterIdLst>
  <p:handoutMasterIdLst>
    <p:handoutMasterId r:id="rId15"/>
  </p:handoutMasterIdLst>
  <p:sldIdLst>
    <p:sldId id="256" r:id="rId5"/>
    <p:sldId id="309" r:id="rId6"/>
    <p:sldId id="322" r:id="rId7"/>
    <p:sldId id="293" r:id="rId8"/>
    <p:sldId id="317" r:id="rId9"/>
    <p:sldId id="313" r:id="rId10"/>
    <p:sldId id="323" r:id="rId11"/>
    <p:sldId id="314" r:id="rId12"/>
    <p:sldId id="32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4" autoAdjust="0"/>
    <p:restoredTop sz="95575" autoAdjust="0"/>
  </p:normalViewPr>
  <p:slideViewPr>
    <p:cSldViewPr snapToGrid="0">
      <p:cViewPr varScale="1">
        <p:scale>
          <a:sx n="110" d="100"/>
          <a:sy n="110" d="100"/>
        </p:scale>
        <p:origin x="37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2299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132FF3-00C3-45FE-8501-B8F9D16571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D83E6F-356D-4DFE-9AA3-675AB04480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10618-3E38-4CD7-8875-0133B3A8EF5D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F9CB11-025B-45E9-A55D-3FB3C383EA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03088-6A83-46E0-9E61-CCAF7C2285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23264-6C96-4D2A-B867-76FEADB59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53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FA7AE-61BF-43B4-B36F-68C449FF1070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C81A1-5F9C-4C15-B6E5-49FBACAD2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67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18E17-E86B-4918-AC6E-373CA9D866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20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18E17-E86B-4918-AC6E-373CA9D866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71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AC3AA-9C47-4E0B-BAC0-E8DEA4AD5A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37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Bottom Right">
            <a:extLst>
              <a:ext uri="{FF2B5EF4-FFF2-40B4-BE49-F238E27FC236}">
                <a16:creationId xmlns:a16="http://schemas.microsoft.com/office/drawing/2014/main" id="{0CBC73C8-CC60-49A5-BC76-BA8E43BB8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A2B94463-7088-4D2A-B55D-9C55F9570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785D7F3-06BB-480E-A58D-A8E0EB87C4D4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08AE46A-A447-444D-9163-96E61EC48767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1997203-3E59-4097-B832-06B249C67618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5D4D033-43E9-4776-9E25-97767380D8CC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E52F424-D385-43AD-AE40-3D9501923110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E32ABCD-6C91-4A5F-BB61-8B3C026C9080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6ABE3A6-D624-4D18-A43B-D87C67481123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F2787DC-EEA3-46C0-9CD4-1AB906DB4B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67AAA19-C621-4D54-B748-5A06F4417C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9841" y="3003970"/>
            <a:ext cx="11084189" cy="3854030"/>
          </a:xfrm>
          <a:custGeom>
            <a:avLst/>
            <a:gdLst>
              <a:gd name="connsiteX0" fmla="*/ 5542094 w 11084189"/>
              <a:gd name="connsiteY0" fmla="*/ 0 h 3854030"/>
              <a:gd name="connsiteX1" fmla="*/ 11061525 w 11084189"/>
              <a:gd name="connsiteY1" fmla="*/ 3748287 h 3854030"/>
              <a:gd name="connsiteX2" fmla="*/ 11084189 w 11084189"/>
              <a:gd name="connsiteY2" fmla="*/ 3854030 h 3854030"/>
              <a:gd name="connsiteX3" fmla="*/ 0 w 11084189"/>
              <a:gd name="connsiteY3" fmla="*/ 3854030 h 3854030"/>
              <a:gd name="connsiteX4" fmla="*/ 22663 w 11084189"/>
              <a:gd name="connsiteY4" fmla="*/ 3748287 h 3854030"/>
              <a:gd name="connsiteX5" fmla="*/ 5542094 w 11084189"/>
              <a:gd name="connsiteY5" fmla="*/ 0 h 385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84189" h="3854030">
                <a:moveTo>
                  <a:pt x="5542094" y="0"/>
                </a:moveTo>
                <a:cubicBezTo>
                  <a:pt x="8264668" y="0"/>
                  <a:pt x="10536186" y="1609144"/>
                  <a:pt x="11061525" y="3748287"/>
                </a:cubicBezTo>
                <a:lnTo>
                  <a:pt x="11084189" y="3854030"/>
                </a:lnTo>
                <a:lnTo>
                  <a:pt x="0" y="3854030"/>
                </a:lnTo>
                <a:lnTo>
                  <a:pt x="22663" y="3748287"/>
                </a:lnTo>
                <a:cubicBezTo>
                  <a:pt x="548002" y="1609144"/>
                  <a:pt x="2819520" y="0"/>
                  <a:pt x="554209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grpSp>
        <p:nvGrpSpPr>
          <p:cNvPr id="9" name="Top Right">
            <a:extLst>
              <a:ext uri="{FF2B5EF4-FFF2-40B4-BE49-F238E27FC236}">
                <a16:creationId xmlns:a16="http://schemas.microsoft.com/office/drawing/2014/main" id="{3E5EBBCF-761D-49AA-8960-D06A3484B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0F7E5D2-CFBA-4149-A9B1-32047212E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8B55E1C-675E-425D-8EDF-AEA4D6B3475B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FCA9AA7-FBFD-40D2-BF04-E2E0B1BD63FC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C09EC90-AF39-4D10-9018-0FFB283B91F4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F263181-1CB8-4DF1-94C2-E217E733B562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31408EA-002C-4A55-8451-03A0FCEC52B1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E51D71-EB7F-46DD-AE4A-E64644F646AC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01E4470-A9CC-4FE2-9249-F71E89C4FB28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6653DE96-35D3-4AA3-B11A-A5882CC7A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570602"/>
            <a:ext cx="5996619" cy="222607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aseline="0"/>
            </a:lvl1pPr>
          </a:lstStyle>
          <a:p>
            <a:pPr algn="l"/>
            <a:r>
              <a:rPr lang="en-US" sz="5400">
                <a:cs typeface="Posterama" panose="020B0504020200020000" pitchFamily="34" charset="0"/>
              </a:rPr>
              <a:t>Click to edit Master title style</a:t>
            </a:r>
            <a:endParaRPr lang="en-US" sz="5400" dirty="0">
              <a:cs typeface="Posterama" panose="020B0504020200020000" pitchFamily="34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1C011E4-9F9C-45C6-9C1F-7A9F3721C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3040" y="1597426"/>
            <a:ext cx="3370134" cy="44140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</a:lstStyle>
          <a:p>
            <a:pPr algn="l">
              <a:lnSpc>
                <a:spcPct val="110000"/>
              </a:lnSpc>
            </a:pPr>
            <a:r>
              <a:rPr lang="en-US" sz="2200">
                <a:cs typeface="Segoe UI Semilight" panose="020B0402040204020203" pitchFamily="34" charset="0"/>
              </a:rPr>
              <a:t>Click to edit Master subtitle style</a:t>
            </a:r>
            <a:endParaRPr lang="en-US" sz="2200" dirty="0">
              <a:cs typeface="Segoe UI Semilight" panose="020B0402040204020203" pitchFamily="34" charset="0"/>
            </a:endParaRPr>
          </a:p>
        </p:txBody>
      </p:sp>
      <p:grpSp>
        <p:nvGrpSpPr>
          <p:cNvPr id="21" name="Cross">
            <a:extLst>
              <a:ext uri="{FF2B5EF4-FFF2-40B4-BE49-F238E27FC236}">
                <a16:creationId xmlns:a16="http://schemas.microsoft.com/office/drawing/2014/main" id="{51E372DC-98EB-4EBC-9D4C-A21D11837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62000" y="6150811"/>
            <a:ext cx="118872" cy="118872"/>
            <a:chOff x="1175347" y="3733800"/>
            <a:chExt cx="118872" cy="118872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173A0CF-667C-4499-98A9-03752E3C37AF}"/>
                </a:ext>
              </a:extLst>
            </p:cNvPr>
            <p:cNvCxnSpPr>
              <a:cxnSpLocks/>
            </p:cNvCxnSpPr>
            <p:nvPr/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5D99060-086B-40C6-A8B9-2768DB548A03}"/>
                </a:ext>
              </a:extLst>
            </p:cNvPr>
            <p:cNvCxnSpPr>
              <a:cxnSpLocks/>
            </p:cNvCxnSpPr>
            <p:nvPr/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658586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Top Left">
            <a:extLst>
              <a:ext uri="{FF2B5EF4-FFF2-40B4-BE49-F238E27FC236}">
                <a16:creationId xmlns:a16="http://schemas.microsoft.com/office/drawing/2014/main" id="{BBD4F959-5EA4-4F76-B85B-21D723B3B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EA59C57-9D10-43F2-A117-CF056B0EE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5FBE050-1863-42EC-8923-851534803290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3B1833D-57B2-41AD-9621-7D5A33B79274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76CF914-CBD8-4950-AC92-B6D0618B9537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C115E25-746D-4185-9005-7A0A71516E6A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3669368-7C2F-4AAB-8948-A821629A7F57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CA60BEC-2BDB-42C0-8A61-4653057BEE3C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C734BC0-49E3-41A4-AB17-D87FF2D36F92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82113BB3-DE71-4C25-A6D0-241EC8A2B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4"/>
            <a:ext cx="9795636" cy="133566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D0D7D96-3677-493A-BA3B-CCC0ACA7D5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5388" y="2107496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C164B7E-5CDD-4C49-94D6-CBB9803DD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281" y="2717782"/>
            <a:ext cx="4745568" cy="3365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>
              <a:lnSpc>
                <a:spcPct val="110000"/>
              </a:lnSpc>
            </a:pPr>
            <a:r>
              <a:rPr lang="en-US" sz="1800"/>
              <a:t>Click to edit Master text styles</a:t>
            </a:r>
          </a:p>
        </p:txBody>
      </p:sp>
      <p:grpSp>
        <p:nvGrpSpPr>
          <p:cNvPr id="17" name="Bottom Right">
            <a:extLst>
              <a:ext uri="{FF2B5EF4-FFF2-40B4-BE49-F238E27FC236}">
                <a16:creationId xmlns:a16="http://schemas.microsoft.com/office/drawing/2014/main" id="{FDEE985A-E675-4CC8-AB6B-94F735668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FC5E817-3F3A-422C-88A5-0EDF0234D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9" name="Graphic 157">
              <a:extLst>
                <a:ext uri="{FF2B5EF4-FFF2-40B4-BE49-F238E27FC236}">
                  <a16:creationId xmlns:a16="http://schemas.microsoft.com/office/drawing/2014/main" id="{121B83E4-00E3-40BA-9880-8A0D84CD3B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B568EA9-E3D2-4FE2-A215-56181CD8DC0D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86325F6-B50A-451C-9242-76F44D08BCD0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BD3EC36-E2A2-4E31-9B9A-DB99BCB1FFCD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B0C0B52-C62D-4870-95FC-E72200874998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A1BC770-E7E8-4B4C-9E44-AF28FF3478C6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DFC082B-D4DC-4554-BD0D-A01C683AD833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CEA946C-6AE4-4E0A-9096-BA3FFF9956E8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C0D7998-F951-4D21-85A4-F7F808621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9B5560C7-50D0-4CC5-AD89-48007BB98B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43612" y="2107388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8AD3389-AD6B-43DD-A8D3-747CC563844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43505" y="2717674"/>
            <a:ext cx="4745568" cy="3365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>
              <a:lnSpc>
                <a:spcPct val="110000"/>
              </a:lnSpc>
            </a:pPr>
            <a:r>
              <a:rPr lang="en-US" sz="1800"/>
              <a:t>Click to edit Master text styles</a:t>
            </a:r>
          </a:p>
        </p:txBody>
      </p:sp>
      <p:sp>
        <p:nvSpPr>
          <p:cNvPr id="32" name="Date Placeholder 8">
            <a:extLst>
              <a:ext uri="{FF2B5EF4-FFF2-40B4-BE49-F238E27FC236}">
                <a16:creationId xmlns:a16="http://schemas.microsoft.com/office/drawing/2014/main" id="{20D0392A-9FDF-463E-8831-4E69142567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33" name="Footer Placeholder 9">
            <a:extLst>
              <a:ext uri="{FF2B5EF4-FFF2-40B4-BE49-F238E27FC236}">
                <a16:creationId xmlns:a16="http://schemas.microsoft.com/office/drawing/2014/main" id="{1DDEDA5B-5F9E-4C6B-A89B-05B29AF7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4" name="Slide Number Placeholder 10">
            <a:extLst>
              <a:ext uri="{FF2B5EF4-FFF2-40B4-BE49-F238E27FC236}">
                <a16:creationId xmlns:a16="http://schemas.microsoft.com/office/drawing/2014/main" id="{C8ED2EA9-7B76-428A-B33B-166EFA245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70800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Top Left">
            <a:extLst>
              <a:ext uri="{FF2B5EF4-FFF2-40B4-BE49-F238E27FC236}">
                <a16:creationId xmlns:a16="http://schemas.microsoft.com/office/drawing/2014/main" id="{F814A4FB-5C5F-4FBA-8692-F2853E8F3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980A145-1B2A-495B-BB8D-3217B44328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984DC62-D617-4E12-A239-CDDF4B6B262E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8A564AC-EDDB-4E4E-BDB1-E48BAD8588ED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9464CE0-3907-4E76-AFE6-DE1A516EDF34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B3B21B9-2870-497E-829A-0CC4F7008462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09A199D-FF1B-459F-930B-A6D196E86E30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7E0149D-5979-466E-A1C2-993EA08A6504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1FDA39F-7BD7-4DDD-9428-51E38CD97ED1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EB1A75F4-7B0E-4667-A4CC-A89FC6C5D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4"/>
            <a:ext cx="9795636" cy="133566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30">
            <a:extLst>
              <a:ext uri="{FF2B5EF4-FFF2-40B4-BE49-F238E27FC236}">
                <a16:creationId xmlns:a16="http://schemas.microsoft.com/office/drawing/2014/main" id="{BD1F0F39-9F6D-4B25-8117-CC1868D8FD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2044" y="2107496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F61A9F3-10B2-440F-8037-9098D468B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937" y="2717782"/>
            <a:ext cx="3319569" cy="3365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>
              <a:lnSpc>
                <a:spcPct val="110000"/>
              </a:lnSpc>
            </a:pPr>
            <a:r>
              <a:rPr lang="en-US" sz="1800"/>
              <a:t>Click to edit Master text styles</a:t>
            </a:r>
          </a:p>
        </p:txBody>
      </p:sp>
      <p:grpSp>
        <p:nvGrpSpPr>
          <p:cNvPr id="13" name="Bottom Right">
            <a:extLst>
              <a:ext uri="{FF2B5EF4-FFF2-40B4-BE49-F238E27FC236}">
                <a16:creationId xmlns:a16="http://schemas.microsoft.com/office/drawing/2014/main" id="{42796FA7-0B8D-4A6A-B372-11F871284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E9DEDEF-994C-4A05-BAA2-67F5BD834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5" name="Graphic 157">
              <a:extLst>
                <a:ext uri="{FF2B5EF4-FFF2-40B4-BE49-F238E27FC236}">
                  <a16:creationId xmlns:a16="http://schemas.microsoft.com/office/drawing/2014/main" id="{BB94129B-E855-47D6-9855-B7BBA9196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51AB20C-DF56-47C5-896F-0DB80D03FDC8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FDCBD64-0658-4106-89B1-85886D501AF4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4A46042-D02F-49E2-94BE-4343D185C109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BB3FF94-2A73-4E66-B0F7-52680ACEE507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3F248489-3035-4F9D-B606-06A95BB4E166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689AA6E-4D9C-4F1F-8400-646DBC1DEB4D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D905AEC-08D4-41F2-AD1B-63851B364937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599A04F-CD3E-4093-A4F6-84E34675C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CAD7B113-A329-4BA2-AFE9-605C0245BE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3061" y="2107496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8D6DC0D7-6E45-4762-A081-2A9D1DF03B9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422954" y="2717782"/>
            <a:ext cx="3319569" cy="3365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>
              <a:lnSpc>
                <a:spcPct val="110000"/>
              </a:lnSpc>
            </a:pPr>
            <a:r>
              <a:rPr lang="en-US" sz="1800"/>
              <a:t>Click to edit Master text styles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52827B4A-2F73-4A8C-9EB2-DE175123E9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16137" y="2107496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274DFA3-F7E2-4525-B0FD-F36F75AC670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16030" y="2717782"/>
            <a:ext cx="3319569" cy="336560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lvl="0">
              <a:lnSpc>
                <a:spcPct val="110000"/>
              </a:lnSpc>
            </a:pPr>
            <a:r>
              <a:rPr lang="en-US" sz="1800"/>
              <a:t>Click to edit Master text styles</a:t>
            </a:r>
          </a:p>
        </p:txBody>
      </p:sp>
      <p:sp>
        <p:nvSpPr>
          <p:cNvPr id="25" name="Date Placeholder 8">
            <a:extLst>
              <a:ext uri="{FF2B5EF4-FFF2-40B4-BE49-F238E27FC236}">
                <a16:creationId xmlns:a16="http://schemas.microsoft.com/office/drawing/2014/main" id="{D7DADA0B-95F3-437B-BB04-284E5066D3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26" name="Footer Placeholder 9">
            <a:extLst>
              <a:ext uri="{FF2B5EF4-FFF2-40B4-BE49-F238E27FC236}">
                <a16:creationId xmlns:a16="http://schemas.microsoft.com/office/drawing/2014/main" id="{79EB3AB4-7EA2-4CAC-A6BD-9D885C897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7" name="Slide Number Placeholder 10">
            <a:extLst>
              <a:ext uri="{FF2B5EF4-FFF2-40B4-BE49-F238E27FC236}">
                <a16:creationId xmlns:a16="http://schemas.microsoft.com/office/drawing/2014/main" id="{5F4C612D-28B2-4621-BF60-4C517747A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955773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Bottom Right">
            <a:extLst>
              <a:ext uri="{FF2B5EF4-FFF2-40B4-BE49-F238E27FC236}">
                <a16:creationId xmlns:a16="http://schemas.microsoft.com/office/drawing/2014/main" id="{87D6C0D7-A737-43ED-826C-2CA4342FD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CA11D72-A324-4CBE-81EF-074994103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9" name="Graphic 157">
              <a:extLst>
                <a:ext uri="{FF2B5EF4-FFF2-40B4-BE49-F238E27FC236}">
                  <a16:creationId xmlns:a16="http://schemas.microsoft.com/office/drawing/2014/main" id="{9D281BC3-CDBE-4B5A-BC91-05B7893FA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61F2C16-D16B-4E77-A7C3-F034E339C8E3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384EDC3-48C8-4B4E-9475-A04F1DD7E3F6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2DE50AA-70A1-42B0-9A48-90179EFB9F89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45B8FC7-7430-4175-B520-9EBD801FD290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B71D997-36EB-47F1-AA27-4D84A7630728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7933934-0680-4A62-B61F-E3A67308AAD6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017FEEF-F8AC-41EC-ABC5-915B19B1AB9A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70A86BE-FF1E-4233-818E-C14D21E7B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7" name="Top Left">
            <a:extLst>
              <a:ext uri="{FF2B5EF4-FFF2-40B4-BE49-F238E27FC236}">
                <a16:creationId xmlns:a16="http://schemas.microsoft.com/office/drawing/2014/main" id="{A64EEEED-5E70-4887-BF25-521AD226C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91FCFBD-2F49-483C-B742-FF146DCA4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2F0911B-F120-4420-AA06-AD353E1767EE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F9966F6-9C92-4F47-B467-5A8E5ED4787D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362B109-529A-404A-884A-8E710062A1A9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E9B88E9-C70C-4258-B3BA-A8779F3BE493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255D292-A4F0-46F0-9AB1-39848FAB066C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52C09E6-F356-45FC-BD84-6DCA0DA0B6D9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578C025-F0CB-42E1-9FCA-C1FD0EF38FE3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6" name="Title 1">
            <a:extLst>
              <a:ext uri="{FF2B5EF4-FFF2-40B4-BE49-F238E27FC236}">
                <a16:creationId xmlns:a16="http://schemas.microsoft.com/office/drawing/2014/main" id="{56035778-0626-4342-AA4C-D8F9F76EE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987809" cy="166457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9698C764-7CE3-448C-B388-39B815517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84474"/>
            <a:ext cx="4987488" cy="3728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>
              <a:lnSpc>
                <a:spcPct val="110000"/>
              </a:lnSpc>
            </a:pPr>
            <a:r>
              <a:rPr lang="en-US" sz="1800"/>
              <a:t>Click to edit Master text styles</a:t>
            </a:r>
          </a:p>
        </p:txBody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75903FF3-B1FC-4719-8686-C6F5099E360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08749" y="862806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59" name="Date Placeholder 8">
            <a:extLst>
              <a:ext uri="{FF2B5EF4-FFF2-40B4-BE49-F238E27FC236}">
                <a16:creationId xmlns:a16="http://schemas.microsoft.com/office/drawing/2014/main" id="{A82599B9-EBEF-4011-9E38-FC40FF7B02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60" name="Footer Placeholder 9">
            <a:extLst>
              <a:ext uri="{FF2B5EF4-FFF2-40B4-BE49-F238E27FC236}">
                <a16:creationId xmlns:a16="http://schemas.microsoft.com/office/drawing/2014/main" id="{851C129C-6681-4E11-B9FE-9F5FFF543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1" name="Slide Number Placeholder 10">
            <a:extLst>
              <a:ext uri="{FF2B5EF4-FFF2-40B4-BE49-F238E27FC236}">
                <a16:creationId xmlns:a16="http://schemas.microsoft.com/office/drawing/2014/main" id="{DC6D20C1-D99F-47B0-B1F7-EA8101F8C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2768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Bottom Right">
            <a:extLst>
              <a:ext uri="{FF2B5EF4-FFF2-40B4-BE49-F238E27FC236}">
                <a16:creationId xmlns:a16="http://schemas.microsoft.com/office/drawing/2014/main" id="{562BD150-E869-44AC-B0E8-35618F795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F918A15-3E7F-42BB-83AB-473EF76AB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0" name="Graphic 157">
              <a:extLst>
                <a:ext uri="{FF2B5EF4-FFF2-40B4-BE49-F238E27FC236}">
                  <a16:creationId xmlns:a16="http://schemas.microsoft.com/office/drawing/2014/main" id="{1AA9D900-7A0C-4788-85E0-9329B727A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39D0A43-40DB-4967-BF0C-05CB54D3DF2C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6C7E54F-930C-4B8D-9CE6-DCC37269B132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4F6F66D-CC67-443B-9CB5-FFD695ED4518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B392295-CB7C-4805-B4B1-AC7531AC270A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91ADCAAB-0B5C-4495-8D5D-32C87A21407D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F02E2A1-7B5F-4C33-98CD-98E24B61EFFB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7577F4AD-5552-4A2F-A3FA-67834BF96FBE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17EE90C-247C-4F8E-9B86-BD7E31F12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985E1522-3C37-44A6-81DC-1BF369AF0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4098524"/>
            <a:ext cx="5996628" cy="222607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l"/>
            <a:r>
              <a:rPr lang="en-US" sz="5400">
                <a:cs typeface="Posterama" panose="020B0504020200020000" pitchFamily="34" charset="0"/>
              </a:rPr>
              <a:t>Click to edit Master title style</a:t>
            </a:r>
            <a:endParaRPr lang="en-US" sz="5400" dirty="0">
              <a:cs typeface="Posterama" panose="020B0504020200020000" pitchFamily="34" charset="0"/>
            </a:endParaRP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5048357E-69C2-4F32-8C47-3D84340F6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5430" y="4085112"/>
            <a:ext cx="3997745" cy="2228758"/>
          </a:xfrm>
          <a:prstGeom prst="rect">
            <a:avLst/>
          </a:prstGeom>
        </p:spPr>
        <p:txBody>
          <a:bodyPr anchor="ctr"/>
          <a:lstStyle/>
          <a:p>
            <a:pPr algn="l">
              <a:lnSpc>
                <a:spcPct val="110000"/>
              </a:lnSpc>
            </a:pPr>
            <a:r>
              <a:rPr lang="en-US" sz="2200">
                <a:cs typeface="Segoe UI Semilight" panose="020B0402040204020203" pitchFamily="34" charset="0"/>
              </a:rPr>
              <a:t>Click to edit Master subtitle style</a:t>
            </a:r>
            <a:endParaRPr lang="en-US" sz="2200" dirty="0">
              <a:cs typeface="Segoe UI Semilight" panose="020B0402040204020203" pitchFamily="34" charset="0"/>
            </a:endParaRPr>
          </a:p>
        </p:txBody>
      </p:sp>
      <p:sp>
        <p:nvSpPr>
          <p:cNvPr id="63" name="Date Placeholder 8">
            <a:extLst>
              <a:ext uri="{FF2B5EF4-FFF2-40B4-BE49-F238E27FC236}">
                <a16:creationId xmlns:a16="http://schemas.microsoft.com/office/drawing/2014/main" id="{0CB3C12F-97EC-48F0-B4FC-924D91ECF3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64" name="Footer Placeholder 9">
            <a:extLst>
              <a:ext uri="{FF2B5EF4-FFF2-40B4-BE49-F238E27FC236}">
                <a16:creationId xmlns:a16="http://schemas.microsoft.com/office/drawing/2014/main" id="{E3780E67-8AD7-4AB6-880C-281395A8E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5" name="Slide Number Placeholder 10">
            <a:extLst>
              <a:ext uri="{FF2B5EF4-FFF2-40B4-BE49-F238E27FC236}">
                <a16:creationId xmlns:a16="http://schemas.microsoft.com/office/drawing/2014/main" id="{28F5F854-E7C5-4C18-A6E1-ECEF9BDE5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22FBEE11-58B3-429A-8DAC-6A64A613383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9842" y="0"/>
            <a:ext cx="11084189" cy="3854030"/>
          </a:xfrm>
          <a:custGeom>
            <a:avLst/>
            <a:gdLst>
              <a:gd name="connsiteX0" fmla="*/ 0 w 11084189"/>
              <a:gd name="connsiteY0" fmla="*/ 0 h 3854030"/>
              <a:gd name="connsiteX1" fmla="*/ 11084189 w 11084189"/>
              <a:gd name="connsiteY1" fmla="*/ 0 h 3854030"/>
              <a:gd name="connsiteX2" fmla="*/ 11061525 w 11084189"/>
              <a:gd name="connsiteY2" fmla="*/ 105743 h 3854030"/>
              <a:gd name="connsiteX3" fmla="*/ 5542094 w 11084189"/>
              <a:gd name="connsiteY3" fmla="*/ 3854030 h 3854030"/>
              <a:gd name="connsiteX4" fmla="*/ 22663 w 11084189"/>
              <a:gd name="connsiteY4" fmla="*/ 105743 h 3854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84189" h="3854030">
                <a:moveTo>
                  <a:pt x="0" y="0"/>
                </a:moveTo>
                <a:lnTo>
                  <a:pt x="11084189" y="0"/>
                </a:lnTo>
                <a:lnTo>
                  <a:pt x="11061525" y="105743"/>
                </a:lnTo>
                <a:cubicBezTo>
                  <a:pt x="10536186" y="2244886"/>
                  <a:pt x="8264668" y="3854030"/>
                  <a:pt x="5542094" y="3854030"/>
                </a:cubicBezTo>
                <a:cubicBezTo>
                  <a:pt x="2819520" y="3854030"/>
                  <a:pt x="548002" y="2244886"/>
                  <a:pt x="22663" y="10574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grpSp>
        <p:nvGrpSpPr>
          <p:cNvPr id="14" name="Top Left">
            <a:extLst>
              <a:ext uri="{FF2B5EF4-FFF2-40B4-BE49-F238E27FC236}">
                <a16:creationId xmlns:a16="http://schemas.microsoft.com/office/drawing/2014/main" id="{33360105-7353-4ECE-84E2-90AB638A3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15178"/>
            <a:ext cx="2198951" cy="3331254"/>
            <a:chOff x="10849" y="15178"/>
            <a:chExt cx="2198951" cy="333125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D5AB2A0-6800-4AD4-A205-3E8C1112BC30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B26919-92C3-4374-AE4E-4317D65064C0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46716C0-CAC5-41FA-B385-EBA8AFFDF128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E7C1332-4CF7-41C1-ACC4-6C23744D478F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C35C136-D3C6-42F1-840C-EE7B2BA3776E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F98CB80-2DAC-44B7-B719-6DF8BC2DBB91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0613FF3-B071-4C0E-B6E7-6815CCCC403A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2" name="Cross">
            <a:extLst>
              <a:ext uri="{FF2B5EF4-FFF2-40B4-BE49-F238E27FC236}">
                <a16:creationId xmlns:a16="http://schemas.microsoft.com/office/drawing/2014/main" id="{54409833-5EAC-4A40-B5BB-DE8282DD8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8476" y="143843"/>
            <a:ext cx="118872" cy="118872"/>
            <a:chOff x="1175347" y="3733800"/>
            <a:chExt cx="118872" cy="118872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B9F7703-741D-4FB8-8620-F3BBFF5A0157}"/>
                </a:ext>
              </a:extLst>
            </p:cNvPr>
            <p:cNvCxnSpPr>
              <a:cxnSpLocks/>
            </p:cNvCxnSpPr>
            <p:nvPr/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C34E00B-1518-4EAC-A170-4D2B5C23FB6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5" name="Cross">
            <a:extLst>
              <a:ext uri="{FF2B5EF4-FFF2-40B4-BE49-F238E27FC236}">
                <a16:creationId xmlns:a16="http://schemas.microsoft.com/office/drawing/2014/main" id="{CFFED490-4247-4E3E-8A2E-5AF8A14E6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00876" y="296243"/>
            <a:ext cx="118872" cy="118872"/>
            <a:chOff x="1175347" y="3733800"/>
            <a:chExt cx="118872" cy="118872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A378251-A149-4A27-9D43-C6E87A300F23}"/>
                </a:ext>
              </a:extLst>
            </p:cNvPr>
            <p:cNvCxnSpPr>
              <a:cxnSpLocks/>
            </p:cNvCxnSpPr>
            <p:nvPr/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7ADD3F7-FA3D-4A72-B8B3-3FCBBFCB0ACF}"/>
                </a:ext>
              </a:extLst>
            </p:cNvPr>
            <p:cNvCxnSpPr>
              <a:cxnSpLocks/>
            </p:cNvCxnSpPr>
            <p:nvPr/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45928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Top left">
            <a:extLst>
              <a:ext uri="{FF2B5EF4-FFF2-40B4-BE49-F238E27FC236}">
                <a16:creationId xmlns:a16="http://schemas.microsoft.com/office/drawing/2014/main" id="{58A4F778-D8DF-42FD-B154-2F4B2C202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0793C3B-AAD0-4446-A423-B0EB8EE2A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7344207-297F-4959-8A55-69CE467B3CBD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479A031-8D8F-4167-9AC1-FF9067577187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530E3E1-76BD-4378-9E7C-7302E4B84D71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8C42F67-50FC-4C12-B07D-7FD30B62543B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3AD1C10-DF74-4C65-AF7B-89386448D4EA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2D9D2C3-0C72-4401-8548-E2CACA3C95C5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3142937-438B-42B5-8B58-B26BD92F1544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E9F08BF-E500-4B58-9AA3-B4517E83C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0" name="Bottom Right">
            <a:extLst>
              <a:ext uri="{FF2B5EF4-FFF2-40B4-BE49-F238E27FC236}">
                <a16:creationId xmlns:a16="http://schemas.microsoft.com/office/drawing/2014/main" id="{6DE93ED8-FDE6-418E-A743-2B368C71F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1" name="Graphic 157">
              <a:extLst>
                <a:ext uri="{FF2B5EF4-FFF2-40B4-BE49-F238E27FC236}">
                  <a16:creationId xmlns:a16="http://schemas.microsoft.com/office/drawing/2014/main" id="{25190812-FA8A-4CB5-85A8-5DDFF8C94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71F1284C-D9B2-48EC-BDCE-6CF4C076ECB9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FDF02DB-02A4-4942-BD34-3F4903DA12A6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39432B6-8074-4F72-BB48-F48015CAE048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A017DF18-3257-471E-AFD3-39EB68FE2DF2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7360442-04D2-49F1-BBE1-ED7C5CA0FF1A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937ECC2-1561-4705-919F-243AFFCE8437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7AF7D52A-2FC7-4627-955A-6CB0E5E7ABFD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3C81E55-0711-4E01-975D-4649E53C86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3" name="Title 1">
            <a:extLst>
              <a:ext uri="{FF2B5EF4-FFF2-40B4-BE49-F238E27FC236}">
                <a16:creationId xmlns:a16="http://schemas.microsoft.com/office/drawing/2014/main" id="{8782B20B-E447-47CC-93DB-B076EACC7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5605358" cy="166457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5" name="Text Placeholder 37">
            <a:extLst>
              <a:ext uri="{FF2B5EF4-FFF2-40B4-BE49-F238E27FC236}">
                <a16:creationId xmlns:a16="http://schemas.microsoft.com/office/drawing/2014/main" id="{D5185B59-89FE-4275-B159-E5FEA474B4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5452" y="2384474"/>
            <a:ext cx="5608088" cy="3785763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buFont typeface="Avenir Next LT Pro" panose="020B0504020202020204" pitchFamily="34" charset="0"/>
              <a:buChar char="+"/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1" name="Picture Placeholder 2">
            <a:extLst>
              <a:ext uri="{FF2B5EF4-FFF2-40B4-BE49-F238E27FC236}">
                <a16:creationId xmlns:a16="http://schemas.microsoft.com/office/drawing/2014/main" id="{9079FD8C-6441-4214-93DC-E9E3BB4158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2325" y="558800"/>
            <a:ext cx="4818063" cy="27797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62" name="Picture Placeholder 59">
            <a:extLst>
              <a:ext uri="{FF2B5EF4-FFF2-40B4-BE49-F238E27FC236}">
                <a16:creationId xmlns:a16="http://schemas.microsoft.com/office/drawing/2014/main" id="{8BDEDA7F-304A-4A6E-8DB7-B842B551B2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69150" y="3503613"/>
            <a:ext cx="4818063" cy="2666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57" name="Date Placeholder 8">
            <a:extLst>
              <a:ext uri="{FF2B5EF4-FFF2-40B4-BE49-F238E27FC236}">
                <a16:creationId xmlns:a16="http://schemas.microsoft.com/office/drawing/2014/main" id="{786FFFB1-44AF-407C-A246-5AC9C17D34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58" name="Footer Placeholder 9">
            <a:extLst>
              <a:ext uri="{FF2B5EF4-FFF2-40B4-BE49-F238E27FC236}">
                <a16:creationId xmlns:a16="http://schemas.microsoft.com/office/drawing/2014/main" id="{556011BF-48D6-437C-A8D4-087E1EB7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9" name="Slide Number Placeholder 10">
            <a:extLst>
              <a:ext uri="{FF2B5EF4-FFF2-40B4-BE49-F238E27FC236}">
                <a16:creationId xmlns:a16="http://schemas.microsoft.com/office/drawing/2014/main" id="{975D7D2C-6BE7-4A0B-B546-9C9CE46F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64860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Bottom Right">
            <a:extLst>
              <a:ext uri="{FF2B5EF4-FFF2-40B4-BE49-F238E27FC236}">
                <a16:creationId xmlns:a16="http://schemas.microsoft.com/office/drawing/2014/main" id="{E111E959-AE2E-40A4-98AD-7D52A1959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8" name="Graphic 157">
              <a:extLst>
                <a:ext uri="{FF2B5EF4-FFF2-40B4-BE49-F238E27FC236}">
                  <a16:creationId xmlns:a16="http://schemas.microsoft.com/office/drawing/2014/main" id="{0908BA80-B05F-4958-9382-A0D941024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5B7426F-B5A6-48C2-AA98-B1B4903DB48A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6088CEA-297B-452F-B8C9-4FE4B30AD863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0A58A3D-F03E-45B2-B6F2-3B23998696AD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4551D63-42D8-4E16-B803-BCDF887E3BA8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32D482B-70A4-4367-9129-156A4E10BA2D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03B5FA3-C7DC-40A8-903C-5CEB2D9F39F9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18C48C9-D302-4DF3-9905-1C77DADBB06D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1D0B3BD-DDF6-4C74-88B5-F16A89D41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4" name="Top Left">
            <a:extLst>
              <a:ext uri="{FF2B5EF4-FFF2-40B4-BE49-F238E27FC236}">
                <a16:creationId xmlns:a16="http://schemas.microsoft.com/office/drawing/2014/main" id="{8087FF2B-AA37-46BB-98C5-51A0DBC1C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6EA10B1-B913-4692-AC3E-121374FD7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2B1778E-37F1-4D06-A0C1-E121F48AB542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5F5AAFE-F598-42CC-8D85-36011CE9D145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D3678A3-EBA1-461E-B7FE-B58776C95CD3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8543F0A-65E2-4F14-975F-3AA8B5B17417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6925965-04E0-4184-8AE3-0FFE4EF318F3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725961F-048D-4994-8055-83DE34C83663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0656CFD-98C0-4307-A549-3341C5CFFB78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0E66F049-1B70-4977-BDD1-C26AD9880F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5531" y="158840"/>
            <a:ext cx="4790032" cy="2779466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2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9" name="Text Placeholder 97">
            <a:extLst>
              <a:ext uri="{FF2B5EF4-FFF2-40B4-BE49-F238E27FC236}">
                <a16:creationId xmlns:a16="http://schemas.microsoft.com/office/drawing/2014/main" id="{7018E2A7-B977-427A-AFCB-3A4836EB4D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64947" y="168275"/>
            <a:ext cx="4790032" cy="263225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0" name="Picture Placeholder 86">
            <a:extLst>
              <a:ext uri="{FF2B5EF4-FFF2-40B4-BE49-F238E27FC236}">
                <a16:creationId xmlns:a16="http://schemas.microsoft.com/office/drawing/2014/main" id="{ED450ADD-E6EC-4121-B563-F50E064A49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8741" y="2938306"/>
            <a:ext cx="11812017" cy="39159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91" name="Date Placeholder 8">
            <a:extLst>
              <a:ext uri="{FF2B5EF4-FFF2-40B4-BE49-F238E27FC236}">
                <a16:creationId xmlns:a16="http://schemas.microsoft.com/office/drawing/2014/main" id="{9DDE65E2-ADF9-4ECD-93DA-3242E5FF340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92" name="Footer Placeholder 9">
            <a:extLst>
              <a:ext uri="{FF2B5EF4-FFF2-40B4-BE49-F238E27FC236}">
                <a16:creationId xmlns:a16="http://schemas.microsoft.com/office/drawing/2014/main" id="{5B7FAD18-E3EE-4498-AEAC-7217CE6DA7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3" name="Slide Number Placeholder 10">
            <a:extLst>
              <a:ext uri="{FF2B5EF4-FFF2-40B4-BE49-F238E27FC236}">
                <a16:creationId xmlns:a16="http://schemas.microsoft.com/office/drawing/2014/main" id="{5894C940-55FC-4B08-99A8-DD2254FABCA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19441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Bottom Right">
            <a:extLst>
              <a:ext uri="{FF2B5EF4-FFF2-40B4-BE49-F238E27FC236}">
                <a16:creationId xmlns:a16="http://schemas.microsoft.com/office/drawing/2014/main" id="{B023FEDE-FD35-413E-A6E6-2F36BD0D1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23" name="Graphic 157">
              <a:extLst>
                <a:ext uri="{FF2B5EF4-FFF2-40B4-BE49-F238E27FC236}">
                  <a16:creationId xmlns:a16="http://schemas.microsoft.com/office/drawing/2014/main" id="{F296456E-2618-4FC5-BBF1-98139316B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BF8EDC0-C078-4225-BC74-92C170331E38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D11E24B-6171-4BA5-9124-771EEDEA4B01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6B79974-93CA-440A-90D6-341091F806E7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C593E8A-F480-4181-9BFA-78603CBA776D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3032549-12BB-4057-B2CF-E2C2F6B5ABE5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3798276-B98D-42F7-AF59-B30CDDB4C987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E548A05F-8BF4-489F-9169-CDD749ADB38E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987E2E0-CC03-4A51-9ADC-3A8F0F8146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4" name="Top left">
            <a:extLst>
              <a:ext uri="{FF2B5EF4-FFF2-40B4-BE49-F238E27FC236}">
                <a16:creationId xmlns:a16="http://schemas.microsoft.com/office/drawing/2014/main" id="{F971CDD8-150B-43CA-B0B4-453E99E54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3FB31C0-83A2-4CA9-9E10-759376BB8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7AD3F4D-9E8E-4CDB-8839-1190B87F504B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C05B4CB-A75C-4E77-9C9C-E85054415485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6F2C58A-0001-4403-961A-8D72894A87EB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666267-BD43-43DF-B0BB-96735BF82B20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7B6C40E-1E26-456A-98BF-FD02DE25BBBF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E9DD0F3-80C9-4BAD-BE68-DF9B78B367FC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D374254-F113-4FB1-A938-2CBE5B375587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2C91688C-CA2F-423F-87BC-5CF5F4A66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653" y="744909"/>
            <a:ext cx="5581561" cy="3155419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l"/>
            <a:r>
              <a:rPr lang="en-US" sz="5400">
                <a:cs typeface="Posterama" panose="020B0504020200020000" pitchFamily="34" charset="0"/>
              </a:rPr>
              <a:t>Click to edit Master title style</a:t>
            </a:r>
            <a:endParaRPr lang="en-US" sz="5400" dirty="0">
              <a:cs typeface="Posterama" panose="020B0504020200020000" pitchFamily="34" charset="0"/>
            </a:endParaRPr>
          </a:p>
        </p:txBody>
      </p:sp>
      <p:grpSp>
        <p:nvGrpSpPr>
          <p:cNvPr id="28" name="Cross">
            <a:extLst>
              <a:ext uri="{FF2B5EF4-FFF2-40B4-BE49-F238E27FC236}">
                <a16:creationId xmlns:a16="http://schemas.microsoft.com/office/drawing/2014/main" id="{DE90EA9D-D33A-4461-8A51-988087AEC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48013" y="3330979"/>
            <a:ext cx="118872" cy="118872"/>
            <a:chOff x="1175347" y="3733800"/>
            <a:chExt cx="118872" cy="11887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7119486-F5DF-4CAA-A71E-2861F2CBECF7}"/>
                </a:ext>
              </a:extLst>
            </p:cNvPr>
            <p:cNvCxnSpPr>
              <a:cxnSpLocks/>
            </p:cNvCxnSpPr>
            <p:nvPr/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C858657-F484-4466-8AFB-7FAD2E65B72F}"/>
                </a:ext>
              </a:extLst>
            </p:cNvPr>
            <p:cNvCxnSpPr>
              <a:cxnSpLocks/>
            </p:cNvCxnSpPr>
            <p:nvPr/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98D12C8B-CC26-42CF-A68C-CF06CCA79D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2825" y="4075113"/>
            <a:ext cx="5581650" cy="2054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3C5E9AD-97DA-438E-9830-992F9CA586B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32018" y="920426"/>
            <a:ext cx="2478719" cy="4957437"/>
          </a:xfrm>
          <a:custGeom>
            <a:avLst/>
            <a:gdLst>
              <a:gd name="connsiteX0" fmla="*/ 2478719 w 2478719"/>
              <a:gd name="connsiteY0" fmla="*/ 0 h 4957437"/>
              <a:gd name="connsiteX1" fmla="*/ 2478719 w 2478719"/>
              <a:gd name="connsiteY1" fmla="*/ 4957437 h 4957437"/>
              <a:gd name="connsiteX2" fmla="*/ 0 w 2478719"/>
              <a:gd name="connsiteY2" fmla="*/ 2478719 h 4957437"/>
              <a:gd name="connsiteX3" fmla="*/ 2478719 w 2478719"/>
              <a:gd name="connsiteY3" fmla="*/ 0 h 495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8719" h="4957437">
                <a:moveTo>
                  <a:pt x="2478719" y="0"/>
                </a:moveTo>
                <a:lnTo>
                  <a:pt x="2478719" y="4957437"/>
                </a:lnTo>
                <a:cubicBezTo>
                  <a:pt x="1109777" y="4957437"/>
                  <a:pt x="0" y="3847661"/>
                  <a:pt x="0" y="2478719"/>
                </a:cubicBezTo>
                <a:cubicBezTo>
                  <a:pt x="0" y="1109777"/>
                  <a:pt x="1109777" y="0"/>
                  <a:pt x="247871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29CDCB5D-3CB9-4A05-9109-F46C1FEB08B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44935" y="920815"/>
            <a:ext cx="2410165" cy="2410165"/>
          </a:xfrm>
          <a:custGeom>
            <a:avLst/>
            <a:gdLst>
              <a:gd name="connsiteX0" fmla="*/ 0 w 2410165"/>
              <a:gd name="connsiteY0" fmla="*/ 0 h 2410165"/>
              <a:gd name="connsiteX1" fmla="*/ 2410165 w 2410165"/>
              <a:gd name="connsiteY1" fmla="*/ 2410165 h 2410165"/>
              <a:gd name="connsiteX2" fmla="*/ 0 w 2410165"/>
              <a:gd name="connsiteY2" fmla="*/ 2410165 h 241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0165" h="2410165">
                <a:moveTo>
                  <a:pt x="0" y="0"/>
                </a:moveTo>
                <a:cubicBezTo>
                  <a:pt x="1331082" y="0"/>
                  <a:pt x="2410165" y="1079083"/>
                  <a:pt x="2410165" y="2410165"/>
                </a:cubicBezTo>
                <a:lnTo>
                  <a:pt x="0" y="2410165"/>
                </a:lnTo>
                <a:close/>
              </a:path>
            </a:pathLst>
          </a:custGeom>
        </p:spPr>
        <p:txBody>
          <a:bodyPr wrap="square" anchor="b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to</a:t>
            </a:r>
          </a:p>
          <a:p>
            <a:r>
              <a:rPr lang="en-US" dirty="0"/>
              <a:t>add photo</a:t>
            </a:r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C1949CC4-76B8-4D86-AF8E-6201557DC29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244934" y="3471379"/>
            <a:ext cx="2410165" cy="2406483"/>
          </a:xfrm>
          <a:custGeom>
            <a:avLst/>
            <a:gdLst>
              <a:gd name="connsiteX0" fmla="*/ 0 w 2410165"/>
              <a:gd name="connsiteY0" fmla="*/ 0 h 2406483"/>
              <a:gd name="connsiteX1" fmla="*/ 2410165 w 2410165"/>
              <a:gd name="connsiteY1" fmla="*/ 0 h 2406483"/>
              <a:gd name="connsiteX2" fmla="*/ 0 w 2410165"/>
              <a:gd name="connsiteY2" fmla="*/ 2406483 h 240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0165" h="2406483">
                <a:moveTo>
                  <a:pt x="0" y="0"/>
                </a:moveTo>
                <a:lnTo>
                  <a:pt x="2410165" y="0"/>
                </a:lnTo>
                <a:cubicBezTo>
                  <a:pt x="2410165" y="1329048"/>
                  <a:pt x="1331082" y="2406483"/>
                  <a:pt x="0" y="2406483"/>
                </a:cubicBez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to</a:t>
            </a:r>
          </a:p>
          <a:p>
            <a:r>
              <a:rPr lang="en-US" dirty="0"/>
              <a:t>add photo</a:t>
            </a:r>
          </a:p>
        </p:txBody>
      </p:sp>
    </p:spTree>
    <p:extLst>
      <p:ext uri="{BB962C8B-B14F-4D97-AF65-F5344CB8AC3E}">
        <p14:creationId xmlns:p14="http://schemas.microsoft.com/office/powerpoint/2010/main" val="375575281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1225C57A-6BA3-4E88-81DB-F98A7E8F9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F9A67F-2D88-49BB-87D0-5430BD24E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" name="Top left">
            <a:extLst>
              <a:ext uri="{FF2B5EF4-FFF2-40B4-BE49-F238E27FC236}">
                <a16:creationId xmlns:a16="http://schemas.microsoft.com/office/drawing/2014/main" id="{F5534F84-ABA8-471C-A8B7-F32A0AD1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120E573-F17E-4067-ACC7-2CFE0E36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A9A04E4-A99F-444D-8C94-C8345135FEB6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25C62E1-A6EA-45F5-98E7-AFC16D32A1EE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49BBA52-97E5-462E-89FE-054F9420E234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9548F12-A85E-4D96-A275-D42CC29DE220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1A48A8C-0AD8-4EE1-ABFC-3BC7281B3417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D288D21-2CC5-4CD1-A620-1F777FCFB123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5A40365-E048-4BD5-B813-8F22247869EE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8F5D6640-231E-4BB4-AE0F-70176A3B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91"/>
            <a:ext cx="9988166" cy="132539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4" name="Bottom Right">
            <a:extLst>
              <a:ext uri="{FF2B5EF4-FFF2-40B4-BE49-F238E27FC236}">
                <a16:creationId xmlns:a16="http://schemas.microsoft.com/office/drawing/2014/main" id="{2B5DBC70-6B80-4634-BE74-063E4A256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15" name="Graphic 157">
              <a:extLst>
                <a:ext uri="{FF2B5EF4-FFF2-40B4-BE49-F238E27FC236}">
                  <a16:creationId xmlns:a16="http://schemas.microsoft.com/office/drawing/2014/main" id="{4F2F0A0F-98AB-4BFF-A7D6-2AD57BBE6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D4C8780-103D-4273-8C53-67974B2A94DC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AD6E1B3-1715-4109-8CB1-9105B0BFA994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8820D0E-8FC9-4216-A6BF-2299C5AF7C14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F0D6914-EF36-446C-9B37-B29925ED144F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FAE074B-38DD-4BDA-A83B-AC2A1E8D1664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8DE4EEA-58F1-46B6-B27D-4542CA39C042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436828B-D2E1-4D62-AAF4-796CB97FF892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85C3206-220B-4FE2-A199-6D4F2D7CE3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8" name="Date Placeholder 8">
            <a:extLst>
              <a:ext uri="{FF2B5EF4-FFF2-40B4-BE49-F238E27FC236}">
                <a16:creationId xmlns:a16="http://schemas.microsoft.com/office/drawing/2014/main" id="{B26AF064-D340-46EA-9C15-A6CB4E3764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29" name="Footer Placeholder 9">
            <a:extLst>
              <a:ext uri="{FF2B5EF4-FFF2-40B4-BE49-F238E27FC236}">
                <a16:creationId xmlns:a16="http://schemas.microsoft.com/office/drawing/2014/main" id="{03F75FA5-935D-4AF9-B1EF-2F4DAAE58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0" name="Slide Number Placeholder 10">
            <a:extLst>
              <a:ext uri="{FF2B5EF4-FFF2-40B4-BE49-F238E27FC236}">
                <a16:creationId xmlns:a16="http://schemas.microsoft.com/office/drawing/2014/main" id="{71F9F335-851C-42ED-B5C1-9FABCA15F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4330C721-3559-4CDE-B4AF-4F7C98229E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33513" y="2343150"/>
            <a:ext cx="9324975" cy="3552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664945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Top left">
            <a:extLst>
              <a:ext uri="{FF2B5EF4-FFF2-40B4-BE49-F238E27FC236}">
                <a16:creationId xmlns:a16="http://schemas.microsoft.com/office/drawing/2014/main" id="{6B68C4F3-DA58-488E-A1B9-C574806E0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C14282E-9BBD-4DB8-9BEF-3B2029C43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4227016-75FE-458D-8526-2BC0F6325277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8D36287-4581-4AB3-AD73-BB1788B529CE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A687500-D055-420B-BA89-C2497BEC9CEE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61ED86A-A615-457B-B605-DDEFA04887AA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9B08EFF-6109-4E38-8AE0-C0DC57673936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62AAAC3-A562-4FFF-9C3D-2A15BB0C8217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532044-D738-480C-BFDC-BA047A4549FB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0E6D5A92-6D6E-4B53-BA01-E1231CF64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91"/>
            <a:ext cx="9988166" cy="132539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4" name="Bottom Right">
            <a:extLst>
              <a:ext uri="{FF2B5EF4-FFF2-40B4-BE49-F238E27FC236}">
                <a16:creationId xmlns:a16="http://schemas.microsoft.com/office/drawing/2014/main" id="{933458C1-788D-4D50-BC21-6447B0730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15" name="Graphic 157">
              <a:extLst>
                <a:ext uri="{FF2B5EF4-FFF2-40B4-BE49-F238E27FC236}">
                  <a16:creationId xmlns:a16="http://schemas.microsoft.com/office/drawing/2014/main" id="{0D41BA5F-BA2A-4386-A7B4-FB811DF51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FDE3885-EA9A-4FF9-84BD-B43D6D1ED4DD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ECB0097-BB98-4FEC-A705-D82D6A97CA25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0E6CFFF-B349-4360-92E1-0451760008D5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A22594E-9B08-4B25-8789-304CA2FC58A4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E707CB4-8E5B-40D8-A59A-38A6B3619F24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1A45863-5560-4ACD-ACE3-94776845B138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D8510C7-0AAE-424E-8D10-9E3FC0DB98F1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BA78C71-D0E4-4A5E-B6DB-3065CB6A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4" name="Date Placeholder 8">
            <a:extLst>
              <a:ext uri="{FF2B5EF4-FFF2-40B4-BE49-F238E27FC236}">
                <a16:creationId xmlns:a16="http://schemas.microsoft.com/office/drawing/2014/main" id="{4EC9294D-6492-44C5-AE14-74B5D86BA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25" name="Footer Placeholder 9">
            <a:extLst>
              <a:ext uri="{FF2B5EF4-FFF2-40B4-BE49-F238E27FC236}">
                <a16:creationId xmlns:a16="http://schemas.microsoft.com/office/drawing/2014/main" id="{0E08DE30-AEBD-48F0-A130-0753399D6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6" name="Slide Number Placeholder 10">
            <a:extLst>
              <a:ext uri="{FF2B5EF4-FFF2-40B4-BE49-F238E27FC236}">
                <a16:creationId xmlns:a16="http://schemas.microsoft.com/office/drawing/2014/main" id="{71415C84-324E-4C0D-B691-C384E436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6618-F041-427E-AE99-91D2386AE8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60550" y="2055813"/>
            <a:ext cx="8662988" cy="3309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418482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Top left">
            <a:extLst>
              <a:ext uri="{FF2B5EF4-FFF2-40B4-BE49-F238E27FC236}">
                <a16:creationId xmlns:a16="http://schemas.microsoft.com/office/drawing/2014/main" id="{E7C1007A-38A4-44A0-BF98-887471DFF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FC8DFC3-A77D-4047-89B1-5A9587DD9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367B319-DB4D-49DE-8B1B-D2F94F892C83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FB6224A-9986-4980-9954-62E88B4E23A7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4F0DA6F-4771-4DAA-B032-F2F1CD6D7FFF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E826A14-FAD5-41CA-8B7E-B4938DC64FB2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AD248F0-8D25-4CDF-814F-87863C8D4959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AE247D0-EA10-4307-A6D9-DC65CD336229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16F0BC8-01B3-4EA5-8D3C-D08A7083C407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17" name="Bottom Right">
            <a:extLst>
              <a:ext uri="{FF2B5EF4-FFF2-40B4-BE49-F238E27FC236}">
                <a16:creationId xmlns:a16="http://schemas.microsoft.com/office/drawing/2014/main" id="{3C4C6F91-040E-49E0-B048-C983B556B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18" name="Graphic 157">
              <a:extLst>
                <a:ext uri="{FF2B5EF4-FFF2-40B4-BE49-F238E27FC236}">
                  <a16:creationId xmlns:a16="http://schemas.microsoft.com/office/drawing/2014/main" id="{5F735938-366A-4689-940D-6AC867D18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82D0C32-CA40-4D76-A0AE-355F4EDE9E47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4AA2F5B-1059-4660-A88B-0138D3DEA112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DBAAE2E-B09E-47A6-88B0-3B386570963B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123DD0-D648-4002-B4DD-748944CF16C9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0FFF952-E585-449F-8014-AF83F5F6BF02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0910C5D-897F-48B1-BECF-735BDC46365B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98633913-4C49-4FE2-A15B-78DE0FD26852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9958AAF-ED1A-47A9-A07D-09465AFCF9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46" name="Picture Placeholder 44">
            <a:extLst>
              <a:ext uri="{FF2B5EF4-FFF2-40B4-BE49-F238E27FC236}">
                <a16:creationId xmlns:a16="http://schemas.microsoft.com/office/drawing/2014/main" id="{FA2F33D7-521D-4F09-A571-EC79B9DD0E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962" y="588461"/>
            <a:ext cx="12194962" cy="5724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44AEF9-63A1-44CB-BD42-5FDC2C57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34263" y="1506070"/>
            <a:ext cx="4456111" cy="3135405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1000"/>
              </a:spcBef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2" name="Text Placeholder 50">
            <a:extLst>
              <a:ext uri="{FF2B5EF4-FFF2-40B4-BE49-F238E27FC236}">
                <a16:creationId xmlns:a16="http://schemas.microsoft.com/office/drawing/2014/main" id="{5C6D6C0E-14CB-497A-A6C2-E067A88FA5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34263" y="4778001"/>
            <a:ext cx="4430712" cy="971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lvl="0"/>
            <a:r>
              <a:rPr lang="en-US" dirty="0"/>
              <a:t>Click to subtitle</a:t>
            </a:r>
          </a:p>
        </p:txBody>
      </p:sp>
      <p:sp>
        <p:nvSpPr>
          <p:cNvPr id="47" name="Date Placeholder 8">
            <a:extLst>
              <a:ext uri="{FF2B5EF4-FFF2-40B4-BE49-F238E27FC236}">
                <a16:creationId xmlns:a16="http://schemas.microsoft.com/office/drawing/2014/main" id="{57880508-D524-4D72-B2D9-3EABCCBA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48" name="Footer Placeholder 9">
            <a:extLst>
              <a:ext uri="{FF2B5EF4-FFF2-40B4-BE49-F238E27FC236}">
                <a16:creationId xmlns:a16="http://schemas.microsoft.com/office/drawing/2014/main" id="{FC67283E-EA51-43E9-A8CE-4D01EABC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9" name="Slide Number Placeholder 10">
            <a:extLst>
              <a:ext uri="{FF2B5EF4-FFF2-40B4-BE49-F238E27FC236}">
                <a16:creationId xmlns:a16="http://schemas.microsoft.com/office/drawing/2014/main" id="{5008A3F2-2B1F-4E12-8D14-128006A2F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17466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Top left">
            <a:extLst>
              <a:ext uri="{FF2B5EF4-FFF2-40B4-BE49-F238E27FC236}">
                <a16:creationId xmlns:a16="http://schemas.microsoft.com/office/drawing/2014/main" id="{698EF02E-6CA2-4CA6-9212-FFB45FA9A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D5EB16E-0C22-49FD-A9C9-C4F0599D6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6172559-F798-4A8A-9698-620049B5E1E3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EF78E13-7F65-4E92-9600-C7EB240AAFB8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9D42D9C-D474-4039-AED0-7E1055E2B8DD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B9CCFDE-F5F0-4883-8851-0FDCF34A1E92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4195171-BFB5-4F1E-A417-55F80F5148AE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8D4B3A-91E6-4C2F-9123-094E5718BFCE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325D776-3B6A-4BAA-B4F0-0944C0EABAEF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13" name="Bottom Right">
            <a:extLst>
              <a:ext uri="{FF2B5EF4-FFF2-40B4-BE49-F238E27FC236}">
                <a16:creationId xmlns:a16="http://schemas.microsoft.com/office/drawing/2014/main" id="{D45C93FD-55BA-4F2D-90F8-6DD517383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14" name="Graphic 157">
              <a:extLst>
                <a:ext uri="{FF2B5EF4-FFF2-40B4-BE49-F238E27FC236}">
                  <a16:creationId xmlns:a16="http://schemas.microsoft.com/office/drawing/2014/main" id="{18B36122-15B8-4C6F-906C-77A513D37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50C0A59-1449-4599-8828-44025BFECBEE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D9C52D9E-28AD-486F-B7C4-F04A7C4801E2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909F516-4614-4EFB-BCB1-15AA5C678F14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3F02F4A-40B8-4D3C-B6B1-90E7B65255E8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BDCF159-602C-402C-A70E-34753F59D0F4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EB71FB2-F1B2-4117-BA16-95D8C9AC3E5E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2E9C5BE-5CF5-4EB1-8D41-FA7AA2DAE423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9625B7A-8E4D-40D0-A98E-7A64991B9E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339C0337-ABAF-49EC-BD34-55A05ADF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4625685"/>
            <a:ext cx="9988166" cy="1495403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Date Placeholder 8">
            <a:extLst>
              <a:ext uri="{FF2B5EF4-FFF2-40B4-BE49-F238E27FC236}">
                <a16:creationId xmlns:a16="http://schemas.microsoft.com/office/drawing/2014/main" id="{595B4059-AC5C-40F9-903D-D05AF8A737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29" name="Footer Placeholder 9">
            <a:extLst>
              <a:ext uri="{FF2B5EF4-FFF2-40B4-BE49-F238E27FC236}">
                <a16:creationId xmlns:a16="http://schemas.microsoft.com/office/drawing/2014/main" id="{9E19627B-F45E-41E4-8387-B5D665DB6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0" name="Slide Number Placeholder 10">
            <a:extLst>
              <a:ext uri="{FF2B5EF4-FFF2-40B4-BE49-F238E27FC236}">
                <a16:creationId xmlns:a16="http://schemas.microsoft.com/office/drawing/2014/main" id="{7AA8C8B6-7507-4A7B-A983-5D1FC6DB4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D2FE6-7CCA-4BAA-A914-84C119AE8F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1863" y="736600"/>
            <a:ext cx="10328275" cy="4314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22605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Top left">
            <a:extLst>
              <a:ext uri="{FF2B5EF4-FFF2-40B4-BE49-F238E27FC236}">
                <a16:creationId xmlns:a16="http://schemas.microsoft.com/office/drawing/2014/main" id="{2FFEA91A-0EFC-48F7-B7D5-80A0E1B76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25" y="-1543"/>
            <a:ext cx="2198951" cy="3349518"/>
            <a:chOff x="10849" y="-3086"/>
            <a:chExt cx="2198951" cy="334951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16EB67A-55A4-4D1D-925D-7970028D9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5E55AEF-DB73-4710-9416-FEB3FD97C15C}"/>
                </a:ext>
              </a:extLst>
            </p:cNvPr>
            <p:cNvSpPr/>
            <p:nvPr/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D2908CE-9399-4B3D-AA3B-9C535EF8B4AD}"/>
                </a:ext>
              </a:extLst>
            </p:cNvPr>
            <p:cNvSpPr/>
            <p:nvPr/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639D73A-BE27-4C16-844B-7258A8A11179}"/>
                </a:ext>
              </a:extLst>
            </p:cNvPr>
            <p:cNvSpPr/>
            <p:nvPr/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A76B215-E0A3-46C3-9D5F-9365987E538A}"/>
                </a:ext>
              </a:extLst>
            </p:cNvPr>
            <p:cNvSpPr/>
            <p:nvPr/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6EC2A41-C8B0-4DAF-963A-25A1129447CA}"/>
                </a:ext>
              </a:extLst>
            </p:cNvPr>
            <p:cNvSpPr/>
            <p:nvPr/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A7290A1-550E-4C14-9692-08A32E701314}"/>
                </a:ext>
              </a:extLst>
            </p:cNvPr>
            <p:cNvSpPr/>
            <p:nvPr/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C1450BD-4122-4D86-ABD1-F26F1194C6E6}"/>
                </a:ext>
              </a:extLst>
            </p:cNvPr>
            <p:cNvSpPr/>
            <p:nvPr/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grpSp>
        <p:nvGrpSpPr>
          <p:cNvPr id="13" name="Bottom Right">
            <a:extLst>
              <a:ext uri="{FF2B5EF4-FFF2-40B4-BE49-F238E27FC236}">
                <a16:creationId xmlns:a16="http://schemas.microsoft.com/office/drawing/2014/main" id="{BE4E36A0-93C4-40C8-8EEF-C463BBC76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74976" y="3278144"/>
            <a:ext cx="4211600" cy="3581399"/>
            <a:chOff x="7980400" y="3276601"/>
            <a:chExt cx="4211600" cy="3581399"/>
          </a:xfrm>
        </p:grpSpPr>
        <p:grpSp>
          <p:nvGrpSpPr>
            <p:cNvPr id="14" name="Graphic 157">
              <a:extLst>
                <a:ext uri="{FF2B5EF4-FFF2-40B4-BE49-F238E27FC236}">
                  <a16:creationId xmlns:a16="http://schemas.microsoft.com/office/drawing/2014/main" id="{1CCF8ACD-1787-41D1-B29E-E10FAE033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622B3C7-2A88-4657-8DEC-962E52F43F11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C36A0C0-7D0D-4D1D-9316-224CF1A823A4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D8D15477-C8B6-4ADB-BD54-698A9B5915EB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0A4C13F-5758-4BE4-9925-C6E35301C4B7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9A29BFA-3801-4847-A1E1-87A32423B402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0C42F85-0FBE-48C0-A629-8BC17C93C2FB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E443C38-4EE5-4E5F-ADF6-66502151DB3F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54DE6C-441A-4CEF-B2BF-E2755FD91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4E5B71B3-BF16-460A-B638-D1A60433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4625685"/>
            <a:ext cx="9988166" cy="1495403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Date Placeholder 8">
            <a:extLst>
              <a:ext uri="{FF2B5EF4-FFF2-40B4-BE49-F238E27FC236}">
                <a16:creationId xmlns:a16="http://schemas.microsoft.com/office/drawing/2014/main" id="{9571135A-2E5D-477D-B14A-2B9AA45553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2/2/20XX</a:t>
            </a:r>
            <a:endParaRPr lang="en-US" dirty="0"/>
          </a:p>
        </p:txBody>
      </p:sp>
      <p:sp>
        <p:nvSpPr>
          <p:cNvPr id="25" name="Footer Placeholder 9">
            <a:extLst>
              <a:ext uri="{FF2B5EF4-FFF2-40B4-BE49-F238E27FC236}">
                <a16:creationId xmlns:a16="http://schemas.microsoft.com/office/drawing/2014/main" id="{13453AD8-C108-4346-9519-C496F8B0E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6" name="Slide Number Placeholder 10">
            <a:extLst>
              <a:ext uri="{FF2B5EF4-FFF2-40B4-BE49-F238E27FC236}">
                <a16:creationId xmlns:a16="http://schemas.microsoft.com/office/drawing/2014/main" id="{EBB5DBC4-2BAD-41DC-AFCC-11E01A842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/>
          <a:lstStyle>
            <a:lvl1pPr algn="r">
              <a:defRPr sz="900" spc="200" baseline="0">
                <a:solidFill>
                  <a:schemeClr val="accent1"/>
                </a:solidFill>
                <a:effectLst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7A857-1402-4ABB-A7CC-9467704990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1350" y="501650"/>
            <a:ext cx="10909300" cy="4349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024486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15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0" r:id="rId12"/>
    <p:sldLayoutId id="2147483721" r:id="rId13"/>
  </p:sldLayoutIdLst>
  <p:transition spd="slow">
    <p:push dir="u"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0983E0-FEBB-4B45-B00C-917965EBE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841" y="570602"/>
            <a:ext cx="5476159" cy="2226076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Quire Sans SemiBold" panose="020B0702040400020003" pitchFamily="34" charset="0"/>
              </a:rPr>
              <a:t>What Unity Looks Like </a:t>
            </a:r>
            <a:r>
              <a:rPr lang="en-US" dirty="0">
                <a:latin typeface="Quire Sans SemiBold" panose="020B0702040400020003" pitchFamily="34" charset="0"/>
              </a:rPr>
              <a:t>(Part 2)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0DB9D88-9963-482B-B907-C09FB61E0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488" y="561463"/>
            <a:ext cx="4957542" cy="2446780"/>
          </a:xfrm>
        </p:spPr>
        <p:txBody>
          <a:bodyPr/>
          <a:lstStyle/>
          <a:p>
            <a:pPr algn="ctr"/>
            <a:r>
              <a:rPr lang="en-US" sz="4400" b="1" i="1" dirty="0">
                <a:latin typeface="Quire Sans Light" panose="020B0302040400020003" pitchFamily="34" charset="0"/>
              </a:rPr>
              <a:t>Scripture Reading:</a:t>
            </a:r>
          </a:p>
          <a:p>
            <a:pPr algn="ctr"/>
            <a:r>
              <a:rPr lang="en-US" sz="4400" b="1" i="1" dirty="0">
                <a:latin typeface="Quire Sans Light" panose="020B0302040400020003" pitchFamily="34" charset="0"/>
              </a:rPr>
              <a:t>Philippians 2:5-11</a:t>
            </a:r>
          </a:p>
        </p:txBody>
      </p:sp>
      <p:pic>
        <p:nvPicPr>
          <p:cNvPr id="30" name="Picture Placeholder 29" descr="Picture of a compass placed on stones">
            <a:extLst>
              <a:ext uri="{FF2B5EF4-FFF2-40B4-BE49-F238E27FC236}">
                <a16:creationId xmlns:a16="http://schemas.microsoft.com/office/drawing/2014/main" id="{3D531199-453A-4C47-A269-EE5C53C9868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DAF5C55-2F1A-466A-BA95-8D5E7E6AB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343753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06C0716-5D59-43AE-A330-C9AC7B2CD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166" y="559813"/>
            <a:ext cx="6201374" cy="1664573"/>
          </a:xfrm>
        </p:spPr>
        <p:txBody>
          <a:bodyPr/>
          <a:lstStyle/>
          <a:p>
            <a:r>
              <a:rPr lang="en-US" sz="6000" dirty="0">
                <a:latin typeface="Quire Sans SemiBold" panose="020B0702040400020003" pitchFamily="34" charset="0"/>
              </a:rPr>
              <a:t>Review</a:t>
            </a:r>
            <a:br>
              <a:rPr lang="en-US" sz="6000" dirty="0">
                <a:latin typeface="Quire Sans SemiBold" panose="020B0702040400020003" pitchFamily="34" charset="0"/>
              </a:rPr>
            </a:br>
            <a:r>
              <a:rPr lang="en-US" sz="4000" b="1" dirty="0">
                <a:latin typeface="Quire Sans Light" panose="020B0302040400020003" pitchFamily="34" charset="0"/>
              </a:rPr>
              <a:t>Part 1: Unity Looks Like</a:t>
            </a:r>
            <a:endParaRPr lang="en-US" dirty="0">
              <a:latin typeface="Quire Sans SemiBold" panose="020B0702040400020003" pitchFamily="34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E6680CE-A768-4BCE-A8EF-EEDE6ABA3F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5816" y="2436252"/>
            <a:ext cx="6381614" cy="3861935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en-US" sz="4600" b="1" dirty="0">
                <a:latin typeface="Quire Sans Light" panose="020B0302040400020003" pitchFamily="34" charset="0"/>
              </a:rPr>
              <a:t>Humility</a:t>
            </a:r>
          </a:p>
          <a:p>
            <a:pPr lvl="1">
              <a:lnSpc>
                <a:spcPct val="100000"/>
              </a:lnSpc>
              <a:spcBef>
                <a:spcPts val="900"/>
              </a:spcBef>
            </a:pPr>
            <a:r>
              <a:rPr lang="en-US" sz="4200" b="1" dirty="0">
                <a:latin typeface="Quire Sans Light" panose="020B0302040400020003" pitchFamily="34" charset="0"/>
              </a:rPr>
              <a:t>Without selfish ambition</a:t>
            </a:r>
          </a:p>
          <a:p>
            <a:pPr lvl="1">
              <a:lnSpc>
                <a:spcPct val="100000"/>
              </a:lnSpc>
              <a:spcBef>
                <a:spcPts val="900"/>
              </a:spcBef>
            </a:pPr>
            <a:r>
              <a:rPr lang="en-US" sz="4200" b="1" dirty="0">
                <a:latin typeface="Quire Sans Light" panose="020B0302040400020003" pitchFamily="34" charset="0"/>
              </a:rPr>
              <a:t>Without conceit</a:t>
            </a:r>
            <a:endParaRPr lang="en-US" sz="4000" b="1" dirty="0">
              <a:latin typeface="Quire Sans Light" panose="020B0302040400020003" pitchFamily="34" charset="0"/>
            </a:endParaRPr>
          </a:p>
          <a:p>
            <a:pPr lvl="1">
              <a:lnSpc>
                <a:spcPct val="100000"/>
              </a:lnSpc>
              <a:spcBef>
                <a:spcPts val="900"/>
              </a:spcBef>
            </a:pPr>
            <a:r>
              <a:rPr lang="en-US" sz="4000" b="1" dirty="0">
                <a:latin typeface="Quire Sans Light" panose="020B0302040400020003" pitchFamily="34" charset="0"/>
              </a:rPr>
              <a:t>Sense of smallness</a:t>
            </a:r>
          </a:p>
          <a:p>
            <a:pPr lvl="1">
              <a:lnSpc>
                <a:spcPct val="100000"/>
              </a:lnSpc>
              <a:spcBef>
                <a:spcPts val="900"/>
              </a:spcBef>
            </a:pPr>
            <a:r>
              <a:rPr lang="en-US" sz="4000" b="1" dirty="0">
                <a:latin typeface="Quire Sans Light" panose="020B0302040400020003" pitchFamily="34" charset="0"/>
              </a:rPr>
              <a:t>Others more important</a:t>
            </a:r>
            <a:endParaRPr lang="en-US" sz="4200" b="1" dirty="0">
              <a:latin typeface="Quire Sans Light" panose="020B0302040400020003" pitchFamily="34" charset="0"/>
            </a:endParaRPr>
          </a:p>
        </p:txBody>
      </p:sp>
      <p:pic>
        <p:nvPicPr>
          <p:cNvPr id="19" name="Picture Placeholder 18" descr="Black and white picture of yachts sailing">
            <a:extLst>
              <a:ext uri="{FF2B5EF4-FFF2-40B4-BE49-F238E27FC236}">
                <a16:creationId xmlns:a16="http://schemas.microsoft.com/office/drawing/2014/main" id="{87124CE7-F971-49E7-B50B-C260A251A8F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2325" y="558800"/>
            <a:ext cx="4818063" cy="2779713"/>
          </a:xfrm>
        </p:spPr>
      </p:pic>
      <p:pic>
        <p:nvPicPr>
          <p:cNvPr id="3" name="Picture Placeholder 2" descr="Picture of a compass on a green background">
            <a:extLst>
              <a:ext uri="{FF2B5EF4-FFF2-40B4-BE49-F238E27FC236}">
                <a16:creationId xmlns:a16="http://schemas.microsoft.com/office/drawing/2014/main" id="{B215DAF7-697E-4013-BCEC-FA9E30C7A9E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t="8536" b="8536"/>
          <a:stretch/>
        </p:blipFill>
        <p:spPr>
          <a:xfrm>
            <a:off x="7169150" y="3503613"/>
            <a:ext cx="4818063" cy="2666624"/>
          </a:xfrm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1DE433B-D5F9-43BE-952C-B08B09FD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2458" y="6390458"/>
            <a:ext cx="1447800" cy="365125"/>
          </a:xfrm>
        </p:spPr>
        <p:txBody>
          <a:bodyPr/>
          <a:lstStyle/>
          <a:p>
            <a:fld id="{73B850FF-6169-4056-8077-06FFA93A5366}" type="slidenum">
              <a:rPr lang="en-US" sz="1400" smtClean="0">
                <a:solidFill>
                  <a:schemeClr val="accent1">
                    <a:lumMod val="75000"/>
                  </a:schemeClr>
                </a:solidFill>
                <a:latin typeface="Quire Sans Light" panose="020B0302040400020003" pitchFamily="34" charset="0"/>
              </a:rPr>
              <a:pPr/>
              <a:t>2</a:t>
            </a:fld>
            <a:endParaRPr lang="en-US" sz="1400" dirty="0">
              <a:solidFill>
                <a:schemeClr val="accent1">
                  <a:lumMod val="75000"/>
                </a:schemeClr>
              </a:solidFill>
              <a:latin typeface="Quire Sans Light" panose="020B0302040400020003" pitchFamily="34" charset="0"/>
            </a:endParaRPr>
          </a:p>
        </p:txBody>
      </p:sp>
      <p:grpSp>
        <p:nvGrpSpPr>
          <p:cNvPr id="37" name="Bottom Right">
            <a:extLst>
              <a:ext uri="{FF2B5EF4-FFF2-40B4-BE49-F238E27FC236}">
                <a16:creationId xmlns:a16="http://schemas.microsoft.com/office/drawing/2014/main" id="{55C8AD2F-5B7B-44EB-AEC6-DB915E954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7" name="Graphic 157">
              <a:extLst>
                <a:ext uri="{FF2B5EF4-FFF2-40B4-BE49-F238E27FC236}">
                  <a16:creationId xmlns:a16="http://schemas.microsoft.com/office/drawing/2014/main" id="{AD2237AA-7A0E-46FE-8C56-65082235E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8189D45D-DFA3-4998-98D1-5D9637BDA9C6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4E2B0C16-9511-474C-B3A2-401F66A741E2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D474A2B-3E8D-40C0-98CA-6697FC0EA993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B7AE6964-2C05-4058-A591-1EF146A33B60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33574087-63C5-4183-82FA-AC9A54AA793B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BD162D94-709E-4257-90A5-A01CF9FCBA0A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B07825EA-21C0-423A-A0C9-9B747B200F06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DD04C10-BC2D-45BD-BB64-35E600DDD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320F4E0B-4CEB-465D-B023-5ED86A7C5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1" name="Date Placeholder 2">
            <a:extLst>
              <a:ext uri="{FF2B5EF4-FFF2-40B4-BE49-F238E27FC236}">
                <a16:creationId xmlns:a16="http://schemas.microsoft.com/office/drawing/2014/main" id="{CBF39694-5834-49E8-A80D-BD88D69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72079" y="6410010"/>
            <a:ext cx="974182" cy="326020"/>
          </a:xfrm>
        </p:spPr>
        <p:txBody>
          <a:bodyPr/>
          <a:lstStyle/>
          <a:p>
            <a:pPr algn="r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Quire Sans Light" panose="020B0302040400020003" pitchFamily="34" charset="0"/>
              </a:rPr>
              <a:t>(Part 2)</a:t>
            </a:r>
          </a:p>
        </p:txBody>
      </p:sp>
    </p:spTree>
    <p:extLst>
      <p:ext uri="{BB962C8B-B14F-4D97-AF65-F5344CB8AC3E}">
        <p14:creationId xmlns:p14="http://schemas.microsoft.com/office/powerpoint/2010/main" val="1364216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06C0716-5D59-43AE-A330-C9AC7B2CD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166" y="559813"/>
            <a:ext cx="6201374" cy="1912931"/>
          </a:xfrm>
        </p:spPr>
        <p:txBody>
          <a:bodyPr/>
          <a:lstStyle/>
          <a:p>
            <a:r>
              <a:rPr lang="en-US" sz="5000" dirty="0">
                <a:latin typeface="Quire Sans SemiBold" panose="020B0702040400020003" pitchFamily="34" charset="0"/>
              </a:rPr>
              <a:t>Unity of the Spirit </a:t>
            </a:r>
            <a:r>
              <a:rPr lang="en-US" b="1" i="1" dirty="0">
                <a:latin typeface="Quire Sans Light" panose="020B0302040400020003" pitchFamily="34" charset="0"/>
              </a:rPr>
              <a:t>Ephesians 4:1-6</a:t>
            </a:r>
            <a:endParaRPr lang="en-US" dirty="0">
              <a:latin typeface="Quire Sans SemiBold" panose="020B0702040400020003" pitchFamily="34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E6680CE-A768-4BCE-A8EF-EEDE6ABA3F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5815" y="2640169"/>
            <a:ext cx="6560267" cy="365801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4000" b="1" dirty="0">
                <a:latin typeface="Quire Sans Light" panose="020B0302040400020003" pitchFamily="34" charset="0"/>
              </a:rPr>
              <a:t>Not denominational</a:t>
            </a:r>
          </a:p>
          <a:p>
            <a:pPr>
              <a:spcBef>
                <a:spcPts val="1200"/>
              </a:spcBef>
            </a:pPr>
            <a:r>
              <a:rPr lang="en-US" sz="4000" b="1" dirty="0">
                <a:latin typeface="Quire Sans Light" panose="020B0302040400020003" pitchFamily="34" charset="0"/>
              </a:rPr>
              <a:t>Not ecumenical</a:t>
            </a:r>
          </a:p>
          <a:p>
            <a:pPr>
              <a:spcBef>
                <a:spcPts val="1200"/>
              </a:spcBef>
            </a:pPr>
            <a:r>
              <a:rPr lang="en-US" sz="4000" b="1" spc="-30" dirty="0">
                <a:latin typeface="Quire Sans Light" panose="020B0302040400020003" pitchFamily="34" charset="0"/>
              </a:rPr>
              <a:t>Attitudes and conduct </a:t>
            </a:r>
            <a:r>
              <a:rPr lang="en-US" sz="4000" b="1" i="1" spc="-30" dirty="0">
                <a:latin typeface="Quire Sans Light" panose="020B0302040400020003" pitchFamily="34" charset="0"/>
              </a:rPr>
              <a:t>(4:1-3)</a:t>
            </a:r>
          </a:p>
          <a:p>
            <a:pPr>
              <a:spcBef>
                <a:spcPts val="1200"/>
              </a:spcBef>
            </a:pPr>
            <a:r>
              <a:rPr lang="en-US" sz="4000" b="1" dirty="0">
                <a:latin typeface="Quire Sans Light" panose="020B0302040400020003" pitchFamily="34" charset="0"/>
              </a:rPr>
              <a:t>One in Christ </a:t>
            </a:r>
            <a:r>
              <a:rPr lang="en-US" sz="4000" b="1" i="1" dirty="0">
                <a:latin typeface="Quire Sans Light" panose="020B0302040400020003" pitchFamily="34" charset="0"/>
              </a:rPr>
              <a:t>(4:4-6)</a:t>
            </a:r>
          </a:p>
        </p:txBody>
      </p:sp>
      <p:pic>
        <p:nvPicPr>
          <p:cNvPr id="19" name="Picture Placeholder 18" descr="Black and white picture of yachts sailing">
            <a:extLst>
              <a:ext uri="{FF2B5EF4-FFF2-40B4-BE49-F238E27FC236}">
                <a16:creationId xmlns:a16="http://schemas.microsoft.com/office/drawing/2014/main" id="{87124CE7-F971-49E7-B50B-C260A251A8F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2325" y="558800"/>
            <a:ext cx="4818063" cy="2779713"/>
          </a:xfrm>
        </p:spPr>
      </p:pic>
      <p:pic>
        <p:nvPicPr>
          <p:cNvPr id="3" name="Picture Placeholder 2" descr="Picture of a compass on a green background">
            <a:extLst>
              <a:ext uri="{FF2B5EF4-FFF2-40B4-BE49-F238E27FC236}">
                <a16:creationId xmlns:a16="http://schemas.microsoft.com/office/drawing/2014/main" id="{B215DAF7-697E-4013-BCEC-FA9E30C7A9E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t="8536" b="8536"/>
          <a:stretch/>
        </p:blipFill>
        <p:spPr>
          <a:xfrm>
            <a:off x="7169150" y="3503613"/>
            <a:ext cx="4818063" cy="2666624"/>
          </a:xfrm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1DE433B-D5F9-43BE-952C-B08B09FD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2458" y="6390458"/>
            <a:ext cx="1447800" cy="365125"/>
          </a:xfrm>
        </p:spPr>
        <p:txBody>
          <a:bodyPr/>
          <a:lstStyle/>
          <a:p>
            <a:fld id="{73B850FF-6169-4056-8077-06FFA93A5366}" type="slidenum">
              <a:rPr lang="en-US" sz="1400" smtClean="0">
                <a:solidFill>
                  <a:schemeClr val="accent1">
                    <a:lumMod val="75000"/>
                  </a:schemeClr>
                </a:solidFill>
                <a:latin typeface="Quire Sans Light" panose="020B0302040400020003" pitchFamily="34" charset="0"/>
              </a:rPr>
              <a:pPr/>
              <a:t>3</a:t>
            </a:fld>
            <a:endParaRPr lang="en-US" sz="1400" dirty="0">
              <a:solidFill>
                <a:schemeClr val="accent1">
                  <a:lumMod val="75000"/>
                </a:schemeClr>
              </a:solidFill>
              <a:latin typeface="Quire Sans Light" panose="020B0302040400020003" pitchFamily="34" charset="0"/>
            </a:endParaRPr>
          </a:p>
        </p:txBody>
      </p:sp>
      <p:grpSp>
        <p:nvGrpSpPr>
          <p:cNvPr id="37" name="Bottom Right">
            <a:extLst>
              <a:ext uri="{FF2B5EF4-FFF2-40B4-BE49-F238E27FC236}">
                <a16:creationId xmlns:a16="http://schemas.microsoft.com/office/drawing/2014/main" id="{55C8AD2F-5B7B-44EB-AEC6-DB915E954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7" name="Graphic 157">
              <a:extLst>
                <a:ext uri="{FF2B5EF4-FFF2-40B4-BE49-F238E27FC236}">
                  <a16:creationId xmlns:a16="http://schemas.microsoft.com/office/drawing/2014/main" id="{AD2237AA-7A0E-46FE-8C56-65082235E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662740" y="3276601"/>
              <a:ext cx="3529260" cy="3581399"/>
              <a:chOff x="4114800" y="1423987"/>
              <a:chExt cx="3961542" cy="4007547"/>
            </a:xfrm>
            <a:noFill/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8189D45D-DFA3-4998-98D1-5D9637BDA9C6}"/>
                  </a:ext>
                </a:extLst>
              </p:cNvPr>
              <p:cNvSpPr/>
              <p:nvPr/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4E2B0C16-9511-474C-B3A2-401F66A741E2}"/>
                  </a:ext>
                </a:extLst>
              </p:cNvPr>
              <p:cNvSpPr/>
              <p:nvPr/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D474A2B-3E8D-40C0-98CA-6697FC0EA993}"/>
                  </a:ext>
                </a:extLst>
              </p:cNvPr>
              <p:cNvSpPr/>
              <p:nvPr/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B7AE6964-2C05-4058-A591-1EF146A33B60}"/>
                  </a:ext>
                </a:extLst>
              </p:cNvPr>
              <p:cNvSpPr/>
              <p:nvPr/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33574087-63C5-4183-82FA-AC9A54AA793B}"/>
                  </a:ext>
                </a:extLst>
              </p:cNvPr>
              <p:cNvSpPr/>
              <p:nvPr/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BD162D94-709E-4257-90A5-A01CF9FCBA0A}"/>
                  </a:ext>
                </a:extLst>
              </p:cNvPr>
              <p:cNvSpPr/>
              <p:nvPr/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B07825EA-21C0-423A-A0C9-9B747B200F06}"/>
                  </a:ext>
                </a:extLst>
              </p:cNvPr>
              <p:cNvSpPr/>
              <p:nvPr/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DD04C10-BC2D-45BD-BB64-35E600DDD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320F4E0B-4CEB-465D-B023-5ED86A7C5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21" name="Date Placeholder 2">
            <a:extLst>
              <a:ext uri="{FF2B5EF4-FFF2-40B4-BE49-F238E27FC236}">
                <a16:creationId xmlns:a16="http://schemas.microsoft.com/office/drawing/2014/main" id="{CBF39694-5834-49E8-A80D-BD88D69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72079" y="6410010"/>
            <a:ext cx="974182" cy="326020"/>
          </a:xfrm>
        </p:spPr>
        <p:txBody>
          <a:bodyPr/>
          <a:lstStyle/>
          <a:p>
            <a:pPr algn="r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Quire Sans Light" panose="020B0302040400020003" pitchFamily="34" charset="0"/>
              </a:rPr>
              <a:t>(Part 2)</a:t>
            </a:r>
          </a:p>
        </p:txBody>
      </p:sp>
    </p:spTree>
    <p:extLst>
      <p:ext uri="{BB962C8B-B14F-4D97-AF65-F5344CB8AC3E}">
        <p14:creationId xmlns:p14="http://schemas.microsoft.com/office/powerpoint/2010/main" val="2812684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9706B91-250D-4CF1-B325-5A9273131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491" y="2467722"/>
            <a:ext cx="6424352" cy="2007313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Quire Sans SemiBold" panose="020B0702040400020003" pitchFamily="34" charset="0"/>
              </a:rPr>
              <a:t>What Unity Looks Like  </a:t>
            </a:r>
            <a:r>
              <a:rPr lang="en-US" i="1" dirty="0">
                <a:latin typeface="Quire Sans Light" panose="020B0302040400020003" pitchFamily="34" charset="0"/>
              </a:rPr>
              <a:t>Philippians 2:4-8</a:t>
            </a:r>
            <a:endParaRPr lang="en-US" dirty="0">
              <a:latin typeface="Quire Sans SemiBold" panose="020B0702040400020003" pitchFamily="34" charset="0"/>
            </a:endParaRPr>
          </a:p>
        </p:txBody>
      </p:sp>
      <p:pic>
        <p:nvPicPr>
          <p:cNvPr id="25" name="Picture Placeholder 24" descr="Picture of the front of a boat on the water">
            <a:extLst>
              <a:ext uri="{FF2B5EF4-FFF2-40B4-BE49-F238E27FC236}">
                <a16:creationId xmlns:a16="http://schemas.microsoft.com/office/drawing/2014/main" id="{ABE8B1C3-3716-432D-AEA3-138B3ADB4B1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2018" y="920426"/>
            <a:ext cx="2478719" cy="4957437"/>
          </a:xfrm>
        </p:spPr>
      </p:pic>
      <p:pic>
        <p:nvPicPr>
          <p:cNvPr id="29" name="Picture Placeholder 28" descr="Rope around poles on a boat">
            <a:extLst>
              <a:ext uri="{FF2B5EF4-FFF2-40B4-BE49-F238E27FC236}">
                <a16:creationId xmlns:a16="http://schemas.microsoft.com/office/drawing/2014/main" id="{48D3C036-4E76-4346-A185-09B6625983C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4935" y="920815"/>
            <a:ext cx="2410165" cy="2410165"/>
          </a:xfrm>
        </p:spPr>
      </p:pic>
      <p:pic>
        <p:nvPicPr>
          <p:cNvPr id="33" name="Picture Placeholder 32" descr="Picture of a chair and view from a boat on the water">
            <a:extLst>
              <a:ext uri="{FF2B5EF4-FFF2-40B4-BE49-F238E27FC236}">
                <a16:creationId xmlns:a16="http://schemas.microsoft.com/office/drawing/2014/main" id="{5FDA72C0-B9C6-43C5-A7E4-ADA14BAE0D1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4934" y="3471379"/>
            <a:ext cx="2410165" cy="2406483"/>
          </a:xfr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57791E1-83D3-4410-9360-3299D5500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10" name="Slide Number Placeholder 16">
            <a:extLst>
              <a:ext uri="{FF2B5EF4-FFF2-40B4-BE49-F238E27FC236}">
                <a16:creationId xmlns:a16="http://schemas.microsoft.com/office/drawing/2014/main" id="{8E60DF6D-9D85-489D-80D5-A97522AB19C4}"/>
              </a:ext>
            </a:extLst>
          </p:cNvPr>
          <p:cNvSpPr txBox="1">
            <a:spLocks/>
          </p:cNvSpPr>
          <p:nvPr/>
        </p:nvSpPr>
        <p:spPr>
          <a:xfrm>
            <a:off x="10682458" y="6390458"/>
            <a:ext cx="1447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3B850FF-6169-4056-8077-06FFA93A5366}" type="slidenum">
              <a:rPr lang="en-US" sz="1400" smtClean="0">
                <a:solidFill>
                  <a:schemeClr val="accent1">
                    <a:lumMod val="75000"/>
                  </a:schemeClr>
                </a:solidFill>
                <a:latin typeface="Quire Sans Light" panose="020B0302040400020003" pitchFamily="34" charset="0"/>
              </a:rPr>
              <a:pPr algn="r"/>
              <a:t>4</a:t>
            </a:fld>
            <a:endParaRPr lang="en-US" sz="1400" dirty="0">
              <a:solidFill>
                <a:schemeClr val="accent1">
                  <a:lumMod val="75000"/>
                </a:schemeClr>
              </a:solidFill>
              <a:latin typeface="Quire Sans Light" panose="020B0302040400020003" pitchFamily="34" charset="0"/>
            </a:endParaRP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DDF71EA4-CE67-4DB6-A165-5A773A5887A1}"/>
              </a:ext>
            </a:extLst>
          </p:cNvPr>
          <p:cNvSpPr txBox="1">
            <a:spLocks/>
          </p:cNvSpPr>
          <p:nvPr/>
        </p:nvSpPr>
        <p:spPr>
          <a:xfrm>
            <a:off x="10772079" y="6410010"/>
            <a:ext cx="974182" cy="3260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>
                <a:solidFill>
                  <a:schemeClr val="accent1">
                    <a:lumMod val="75000"/>
                  </a:schemeClr>
                </a:solidFill>
                <a:latin typeface="Quire Sans Light" panose="020B0302040400020003" pitchFamily="34" charset="0"/>
              </a:rPr>
              <a:t>(Part 2)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Quire Sans Light" panose="020B03020404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85040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0B416-4728-4AC7-86E5-F56F665C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65" y="502276"/>
            <a:ext cx="10051393" cy="1727968"/>
          </a:xfrm>
        </p:spPr>
        <p:txBody>
          <a:bodyPr/>
          <a:lstStyle/>
          <a:p>
            <a:pPr algn="l"/>
            <a:r>
              <a:rPr lang="en-US" sz="5000" dirty="0">
                <a:latin typeface="Quire Sans SemiBold" panose="020B0702040400020003" pitchFamily="34" charset="0"/>
              </a:rPr>
              <a:t>Unity Looks Like Being Watchful for Others </a:t>
            </a:r>
            <a:r>
              <a:rPr lang="en-US" sz="4800" i="1" dirty="0">
                <a:latin typeface="Quire Sans Light" panose="020B0302040400020003" pitchFamily="34" charset="0"/>
              </a:rPr>
              <a:t>(Philippians 2:4)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E34DB2-B831-4489-A55C-9B1B41BE7D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1065" y="2475571"/>
            <a:ext cx="10831132" cy="3948689"/>
          </a:xfrm>
        </p:spPr>
        <p:txBody>
          <a:bodyPr/>
          <a:lstStyle/>
          <a:p>
            <a:pPr marL="398463" indent="-398463">
              <a:lnSpc>
                <a:spcPct val="100000"/>
              </a:lnSpc>
              <a:spcBef>
                <a:spcPts val="900"/>
              </a:spcBef>
              <a:buFont typeface="Quire Sans Light" panose="020B0302040400020003" pitchFamily="34" charset="0"/>
              <a:buChar char="+"/>
            </a:pPr>
            <a:r>
              <a:rPr lang="en-US" sz="4400" b="1" dirty="0">
                <a:latin typeface="Quire Sans Light" panose="020B0302040400020003" pitchFamily="34" charset="0"/>
              </a:rPr>
              <a:t>Without being busybodies</a:t>
            </a:r>
            <a:r>
              <a:rPr lang="en-US" sz="4400" dirty="0">
                <a:latin typeface="Quire Sans Light" panose="020B0302040400020003" pitchFamily="34" charset="0"/>
              </a:rPr>
              <a:t>, </a:t>
            </a:r>
            <a:r>
              <a:rPr lang="en-US" sz="4400" i="1" dirty="0">
                <a:latin typeface="Quire Sans Light" panose="020B0302040400020003" pitchFamily="34" charset="0"/>
              </a:rPr>
              <a:t>1 Peter 4:15</a:t>
            </a:r>
          </a:p>
          <a:p>
            <a:pPr marL="855663" lvl="1" indent="-398463">
              <a:lnSpc>
                <a:spcPct val="100000"/>
              </a:lnSpc>
              <a:spcBef>
                <a:spcPts val="900"/>
              </a:spcBef>
              <a:buFont typeface="Quire Sans Light" panose="020B0302040400020003" pitchFamily="34" charset="0"/>
              <a:buChar char="+"/>
            </a:pPr>
            <a:r>
              <a:rPr lang="en-US" sz="4000" b="1" dirty="0">
                <a:latin typeface="Quire Sans Light" panose="020B0302040400020003" pitchFamily="34" charset="0"/>
              </a:rPr>
              <a:t>Gossip destroys unity</a:t>
            </a:r>
            <a:r>
              <a:rPr lang="en-US" sz="4000" dirty="0">
                <a:latin typeface="Quire Sans Light" panose="020B0302040400020003" pitchFamily="34" charset="0"/>
              </a:rPr>
              <a:t>, </a:t>
            </a:r>
            <a:r>
              <a:rPr lang="en-US" sz="4000" i="1" dirty="0">
                <a:latin typeface="Quire Sans Light" panose="020B0302040400020003" pitchFamily="34" charset="0"/>
              </a:rPr>
              <a:t>Proverbs 16:27-28; 17:9</a:t>
            </a:r>
            <a:endParaRPr lang="en-US" sz="4000" dirty="0">
              <a:latin typeface="Quire Sans Light" panose="020B0302040400020003" pitchFamily="34" charset="0"/>
            </a:endParaRPr>
          </a:p>
          <a:p>
            <a:pPr marL="406400" indent="-406400">
              <a:lnSpc>
                <a:spcPct val="100000"/>
              </a:lnSpc>
              <a:spcBef>
                <a:spcPts val="900"/>
              </a:spcBef>
              <a:buFont typeface="Quire Sans Light" panose="020B0302040400020003" pitchFamily="34" charset="0"/>
              <a:buChar char="+"/>
            </a:pPr>
            <a:r>
              <a:rPr lang="en-US" sz="4400" b="1" dirty="0">
                <a:latin typeface="Quire Sans Light" panose="020B0302040400020003" pitchFamily="34" charset="0"/>
              </a:rPr>
              <a:t>Love: Needs of others (not only ourselves)</a:t>
            </a:r>
          </a:p>
          <a:p>
            <a:pPr marL="863600" lvl="1" indent="-406400">
              <a:lnSpc>
                <a:spcPct val="100000"/>
              </a:lnSpc>
              <a:spcBef>
                <a:spcPts val="900"/>
              </a:spcBef>
              <a:buFont typeface="Quire Sans Light" panose="020B0302040400020003" pitchFamily="34" charset="0"/>
              <a:buChar char="+"/>
            </a:pPr>
            <a:r>
              <a:rPr lang="en-US" sz="4200" b="1" dirty="0">
                <a:latin typeface="Quire Sans Light" panose="020B0302040400020003" pitchFamily="34" charset="0"/>
              </a:rPr>
              <a:t>Why</a:t>
            </a:r>
            <a:r>
              <a:rPr lang="en-US" sz="4200" b="1" i="1" dirty="0">
                <a:latin typeface="Quire Sans Light" panose="020B0302040400020003" pitchFamily="34" charset="0"/>
              </a:rPr>
              <a:t>? </a:t>
            </a:r>
            <a:r>
              <a:rPr lang="en-US" sz="4200" i="1" dirty="0">
                <a:latin typeface="Quire Sans Light" panose="020B0302040400020003" pitchFamily="34" charset="0"/>
              </a:rPr>
              <a:t>1 Corinthians 12:25-27</a:t>
            </a:r>
          </a:p>
          <a:p>
            <a:pPr marL="863600" lvl="1" indent="-406400">
              <a:lnSpc>
                <a:spcPct val="100000"/>
              </a:lnSpc>
              <a:spcBef>
                <a:spcPts val="900"/>
              </a:spcBef>
              <a:buFont typeface="Quire Sans Light" panose="020B0302040400020003" pitchFamily="34" charset="0"/>
              <a:buChar char="+"/>
            </a:pPr>
            <a:r>
              <a:rPr lang="en-US" sz="4200" b="1" dirty="0">
                <a:latin typeface="Quire Sans Light" panose="020B0302040400020003" pitchFamily="34" charset="0"/>
              </a:rPr>
              <a:t>How? </a:t>
            </a:r>
            <a:r>
              <a:rPr lang="en-US" sz="4200" i="1" dirty="0">
                <a:latin typeface="Quire Sans Light" panose="020B0302040400020003" pitchFamily="34" charset="0"/>
              </a:rPr>
              <a:t>Rom. 12:16; Gal. 6:1-3; James 5:19-20</a:t>
            </a:r>
          </a:p>
        </p:txBody>
      </p:sp>
      <p:sp>
        <p:nvSpPr>
          <p:cNvPr id="7" name="Slide Number Placeholder 16">
            <a:extLst>
              <a:ext uri="{FF2B5EF4-FFF2-40B4-BE49-F238E27FC236}">
                <a16:creationId xmlns:a16="http://schemas.microsoft.com/office/drawing/2014/main" id="{5D294C18-E7C7-40B4-9655-164413A2F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2458" y="6390458"/>
            <a:ext cx="1447800" cy="365125"/>
          </a:xfrm>
        </p:spPr>
        <p:txBody>
          <a:bodyPr/>
          <a:lstStyle/>
          <a:p>
            <a:fld id="{73B850FF-6169-4056-8077-06FFA93A5366}" type="slidenum">
              <a:rPr lang="en-US" sz="1400" smtClean="0">
                <a:solidFill>
                  <a:schemeClr val="accent1">
                    <a:lumMod val="75000"/>
                  </a:schemeClr>
                </a:solidFill>
                <a:latin typeface="Quire Sans Light" panose="020B0302040400020003" pitchFamily="34" charset="0"/>
              </a:rPr>
              <a:pPr/>
              <a:t>5</a:t>
            </a:fld>
            <a:endParaRPr lang="en-US" sz="1400" dirty="0">
              <a:solidFill>
                <a:schemeClr val="accent1">
                  <a:lumMod val="75000"/>
                </a:schemeClr>
              </a:solidFill>
              <a:latin typeface="Quire Sans Light" panose="020B0302040400020003" pitchFamily="34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6B166FF-078E-49F5-BF7B-482C24DDE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B6C86FE3-763C-4857-B157-5B5CEA82F2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72079" y="6410010"/>
            <a:ext cx="974182" cy="326020"/>
          </a:xfrm>
        </p:spPr>
        <p:txBody>
          <a:bodyPr/>
          <a:lstStyle/>
          <a:p>
            <a:pPr algn="r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Quire Sans Light" panose="020B0302040400020003" pitchFamily="34" charset="0"/>
              </a:rPr>
              <a:t>(Part 2)</a:t>
            </a:r>
          </a:p>
        </p:txBody>
      </p:sp>
    </p:spTree>
    <p:extLst>
      <p:ext uri="{BB962C8B-B14F-4D97-AF65-F5344CB8AC3E}">
        <p14:creationId xmlns:p14="http://schemas.microsoft.com/office/powerpoint/2010/main" val="3272239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CFD6F30-C9E3-41A0-A55E-9481AC727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312234"/>
            <a:ext cx="9795636" cy="1583242"/>
          </a:xfrm>
        </p:spPr>
        <p:txBody>
          <a:bodyPr/>
          <a:lstStyle/>
          <a:p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201449"/>
                </a:solidFill>
                <a:effectLst/>
                <a:uLnTx/>
                <a:uFillTx/>
                <a:latin typeface="Quire Sans SemiBold" panose="020B0702040400020003" pitchFamily="34" charset="0"/>
                <a:ea typeface="+mj-ea"/>
                <a:cs typeface="+mj-cs"/>
              </a:rPr>
              <a:t>Unity Looks Like Christ Jesus</a:t>
            </a:r>
            <a:b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201449"/>
                </a:solidFill>
                <a:effectLst/>
                <a:uLnTx/>
                <a:uFillTx/>
                <a:latin typeface="Quire Sans SemiBold" panose="020B0702040400020003" pitchFamily="34" charset="0"/>
                <a:ea typeface="+mj-ea"/>
                <a:cs typeface="+mj-cs"/>
              </a:rPr>
            </a:b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201449"/>
                </a:solidFill>
                <a:effectLst/>
                <a:uLnTx/>
                <a:uFillTx/>
                <a:latin typeface="Quire Sans Light" panose="020B0302040400020003" pitchFamily="34" charset="0"/>
                <a:ea typeface="+mj-ea"/>
                <a:cs typeface="+mj-cs"/>
              </a:rPr>
              <a:t>Philippians 2:5-8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1E3811-D41A-4D85-B150-7AFDC5F573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2680" y="2510363"/>
            <a:ext cx="3333927" cy="709032"/>
          </a:xfrm>
        </p:spPr>
        <p:txBody>
          <a:bodyPr/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Quire Sans Light" panose="020B0302040400020003" pitchFamily="34" charset="0"/>
              </a:rPr>
              <a:t>SACRIFICE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143CD2B-9160-40FC-B238-1804C79D3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878" y="3222702"/>
            <a:ext cx="3319569" cy="25253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200" dirty="0">
                <a:latin typeface="Quire Sans Light" panose="020B0302040400020003" pitchFamily="34" charset="0"/>
              </a:rPr>
              <a:t>Phil. 2:6-7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200" dirty="0">
                <a:latin typeface="Quire Sans Light" panose="020B0302040400020003" pitchFamily="34" charset="0"/>
              </a:rPr>
              <a:t>John 17:5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200" dirty="0">
                <a:latin typeface="Quire Sans Light" panose="020B0302040400020003" pitchFamily="34" charset="0"/>
              </a:rPr>
              <a:t>Matt. 26:39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4DD2265-8935-4BBA-BE56-04459C5EF4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14373" y="2510363"/>
            <a:ext cx="3336729" cy="709031"/>
          </a:xfrm>
        </p:spPr>
        <p:txBody>
          <a:bodyPr/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Quire Sans Light" panose="020B0302040400020003" pitchFamily="34" charset="0"/>
              </a:rPr>
              <a:t>SUBMISSION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6191A93-3D1D-4E77-AD7E-00490FF6ABD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422954" y="3227161"/>
            <a:ext cx="3319569" cy="25253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200" dirty="0">
                <a:latin typeface="Quire Sans Light" panose="020B0302040400020003" pitchFamily="34" charset="0"/>
              </a:rPr>
              <a:t>Phil. 2:7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200" dirty="0">
                <a:latin typeface="Quire Sans Light" panose="020B0302040400020003" pitchFamily="34" charset="0"/>
              </a:rPr>
              <a:t>Matt. 26:42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200" dirty="0">
                <a:latin typeface="Quire Sans Light" panose="020B0302040400020003" pitchFamily="34" charset="0"/>
              </a:rPr>
              <a:t>Eph. 5:21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76B6EE6-2415-4EFC-A00B-D8ECAA729D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73060" y="2501618"/>
            <a:ext cx="3896928" cy="793619"/>
          </a:xfrm>
        </p:spPr>
        <p:txBody>
          <a:bodyPr/>
          <a:lstStyle/>
          <a:p>
            <a:r>
              <a:rPr lang="en-US" sz="4000" spc="-100" dirty="0">
                <a:solidFill>
                  <a:schemeClr val="accent1">
                    <a:lumMod val="75000"/>
                  </a:schemeClr>
                </a:solidFill>
                <a:latin typeface="Quire Sans Light" panose="020B0302040400020003" pitchFamily="34" charset="0"/>
              </a:rPr>
              <a:t>STEADFASTNESS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D1447B0-7DAE-44A9-A8BE-72B03AE0D2A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42553" y="3227161"/>
            <a:ext cx="3319569" cy="25253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200" dirty="0">
                <a:latin typeface="Quire Sans Light" panose="020B0302040400020003" pitchFamily="34" charset="0"/>
              </a:rPr>
              <a:t>Phil. 2:8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200" dirty="0">
                <a:latin typeface="Quire Sans Light" panose="020B0302040400020003" pitchFamily="34" charset="0"/>
              </a:rPr>
              <a:t>Matt. 26:44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200" dirty="0">
                <a:latin typeface="Quire Sans Light" panose="020B0302040400020003" pitchFamily="34" charset="0"/>
              </a:rPr>
              <a:t>Eph. 4:2-3</a:t>
            </a:r>
          </a:p>
        </p:txBody>
      </p:sp>
      <p:sp>
        <p:nvSpPr>
          <p:cNvPr id="21" name="Date Placeholder 2">
            <a:extLst>
              <a:ext uri="{FF2B5EF4-FFF2-40B4-BE49-F238E27FC236}">
                <a16:creationId xmlns:a16="http://schemas.microsoft.com/office/drawing/2014/main" id="{10BF2AB9-EAC8-4BDE-ADBD-CA8DEFD069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72079" y="6410010"/>
            <a:ext cx="974182" cy="326020"/>
          </a:xfrm>
        </p:spPr>
        <p:txBody>
          <a:bodyPr/>
          <a:lstStyle/>
          <a:p>
            <a:pPr algn="r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Quire Sans Light" panose="020B0302040400020003" pitchFamily="34" charset="0"/>
              </a:rPr>
              <a:t>(Part 2)</a:t>
            </a:r>
          </a:p>
        </p:txBody>
      </p:sp>
      <p:sp>
        <p:nvSpPr>
          <p:cNvPr id="22" name="Slide Number Placeholder 16">
            <a:extLst>
              <a:ext uri="{FF2B5EF4-FFF2-40B4-BE49-F238E27FC236}">
                <a16:creationId xmlns:a16="http://schemas.microsoft.com/office/drawing/2014/main" id="{F2614F19-ACAD-4BA2-B4CF-F41C0EC1C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9988" y="6390458"/>
            <a:ext cx="360269" cy="365125"/>
          </a:xfrm>
        </p:spPr>
        <p:txBody>
          <a:bodyPr/>
          <a:lstStyle/>
          <a:p>
            <a:fld id="{73B850FF-6169-4056-8077-06FFA93A5366}" type="slidenum">
              <a:rPr lang="en-US" sz="1400" smtClean="0">
                <a:solidFill>
                  <a:schemeClr val="accent1">
                    <a:lumMod val="75000"/>
                  </a:schemeClr>
                </a:solidFill>
                <a:latin typeface="Quire Sans Light" panose="020B0302040400020003" pitchFamily="34" charset="0"/>
              </a:rPr>
              <a:pPr/>
              <a:t>6</a:t>
            </a:fld>
            <a:endParaRPr lang="en-US" sz="1400" dirty="0">
              <a:solidFill>
                <a:schemeClr val="accent1">
                  <a:lumMod val="75000"/>
                </a:schemeClr>
              </a:solidFill>
              <a:latin typeface="Quire Sans Light" panose="020B0302040400020003" pitchFamily="34" charset="0"/>
            </a:endParaRPr>
          </a:p>
        </p:txBody>
      </p:sp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4ECC92F7-5D40-4E01-93FD-88B79CEFE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9414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1" grpId="0" uiExpand="1" build="p"/>
      <p:bldP spid="16" grpId="0" build="p"/>
      <p:bldP spid="14" grpId="0" build="p"/>
      <p:bldP spid="1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0B416-4728-4AC7-86E5-F56F665C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65" y="347729"/>
            <a:ext cx="10625070" cy="1727968"/>
          </a:xfrm>
        </p:spPr>
        <p:txBody>
          <a:bodyPr/>
          <a:lstStyle/>
          <a:p>
            <a:pPr algn="l"/>
            <a:r>
              <a:rPr lang="en-US" sz="5000" dirty="0">
                <a:latin typeface="Quire Sans SemiBold" panose="020B0702040400020003" pitchFamily="34" charset="0"/>
              </a:rPr>
              <a:t>Christ had the Mind to Please Others </a:t>
            </a:r>
            <a:r>
              <a:rPr lang="en-US" sz="4800" i="1" dirty="0">
                <a:latin typeface="Quire Sans Light" panose="020B0302040400020003" pitchFamily="34" charset="0"/>
              </a:rPr>
              <a:t>Romans 15:1-3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E34DB2-B831-4489-A55C-9B1B41BE7D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1065" y="2153921"/>
            <a:ext cx="10831132" cy="4429760"/>
          </a:xfrm>
        </p:spPr>
        <p:txBody>
          <a:bodyPr/>
          <a:lstStyle/>
          <a:p>
            <a:pPr marL="398463" indent="-398463">
              <a:lnSpc>
                <a:spcPct val="100000"/>
              </a:lnSpc>
              <a:spcBef>
                <a:spcPts val="900"/>
              </a:spcBef>
              <a:buFont typeface="Quire Sans Light" panose="020B0302040400020003" pitchFamily="34" charset="0"/>
              <a:buChar char="+"/>
            </a:pPr>
            <a:r>
              <a:rPr lang="en-US" sz="4400" b="1" dirty="0">
                <a:latin typeface="Quire Sans Light" panose="020B0302040400020003" pitchFamily="34" charset="0"/>
              </a:rPr>
              <a:t>The mind of Christ </a:t>
            </a:r>
            <a:r>
              <a:rPr lang="en-US" sz="4400" b="1" u="sng" dirty="0">
                <a:latin typeface="Quire Sans Light" panose="020B0302040400020003" pitchFamily="34" charset="0"/>
              </a:rPr>
              <a:t>eliminates</a:t>
            </a:r>
            <a:r>
              <a:rPr lang="en-US" sz="4400" b="1" dirty="0">
                <a:latin typeface="Quire Sans Light" panose="020B0302040400020003" pitchFamily="34" charset="0"/>
              </a:rPr>
              <a:t>:</a:t>
            </a:r>
            <a:endParaRPr lang="en-US" sz="4400" b="1" i="1" dirty="0">
              <a:latin typeface="Quire Sans Light" panose="020B0302040400020003" pitchFamily="34" charset="0"/>
            </a:endParaRPr>
          </a:p>
          <a:p>
            <a:pPr marL="855663" lvl="1" indent="-398463">
              <a:lnSpc>
                <a:spcPct val="100000"/>
              </a:lnSpc>
              <a:spcBef>
                <a:spcPts val="900"/>
              </a:spcBef>
              <a:buFont typeface="Quire Sans Light" panose="020B0302040400020003" pitchFamily="34" charset="0"/>
              <a:buChar char="+"/>
            </a:pPr>
            <a:r>
              <a:rPr lang="en-US" sz="4000" dirty="0">
                <a:latin typeface="Quire Sans Light" panose="020B0302040400020003" pitchFamily="34" charset="0"/>
              </a:rPr>
              <a:t>Pettiness and advances genuine care</a:t>
            </a:r>
          </a:p>
          <a:p>
            <a:pPr marL="855663" lvl="1" indent="-398463">
              <a:lnSpc>
                <a:spcPct val="100000"/>
              </a:lnSpc>
              <a:spcBef>
                <a:spcPts val="900"/>
              </a:spcBef>
              <a:buFont typeface="Quire Sans Light" panose="020B0302040400020003" pitchFamily="34" charset="0"/>
              <a:buChar char="+"/>
            </a:pPr>
            <a:r>
              <a:rPr lang="en-US" sz="4000" dirty="0">
                <a:latin typeface="Quire Sans Light" panose="020B0302040400020003" pitchFamily="34" charset="0"/>
              </a:rPr>
              <a:t>Driving wedges and promotes oneness</a:t>
            </a:r>
          </a:p>
          <a:p>
            <a:pPr marL="855663" lvl="1" indent="-398463">
              <a:lnSpc>
                <a:spcPct val="100000"/>
              </a:lnSpc>
              <a:spcBef>
                <a:spcPts val="900"/>
              </a:spcBef>
              <a:buFont typeface="Quire Sans Light" panose="020B0302040400020003" pitchFamily="34" charset="0"/>
              <a:buChar char="+"/>
            </a:pPr>
            <a:r>
              <a:rPr lang="en-US" sz="4000" dirty="0">
                <a:latin typeface="Quire Sans Light" panose="020B0302040400020003" pitchFamily="34" charset="0"/>
              </a:rPr>
              <a:t>Speaking against one another, </a:t>
            </a:r>
            <a:r>
              <a:rPr lang="en-US" sz="4000" i="1" dirty="0">
                <a:latin typeface="Quire Sans Light" panose="020B0302040400020003" pitchFamily="34" charset="0"/>
              </a:rPr>
              <a:t>Colossians 3:13</a:t>
            </a:r>
          </a:p>
          <a:p>
            <a:pPr marL="398463" indent="-398463">
              <a:lnSpc>
                <a:spcPct val="100000"/>
              </a:lnSpc>
              <a:spcBef>
                <a:spcPts val="900"/>
              </a:spcBef>
              <a:buFont typeface="Quire Sans Light" panose="020B0302040400020003" pitchFamily="34" charset="0"/>
              <a:buChar char="+"/>
            </a:pPr>
            <a:r>
              <a:rPr lang="en-US" sz="4400" b="1" dirty="0">
                <a:latin typeface="Quire Sans Light" panose="020B0302040400020003" pitchFamily="34" charset="0"/>
              </a:rPr>
              <a:t>Result: Unity through agreement in truth</a:t>
            </a:r>
            <a:r>
              <a:rPr lang="en-US" sz="4400" dirty="0">
                <a:latin typeface="Quire Sans Light" panose="020B0302040400020003" pitchFamily="34" charset="0"/>
              </a:rPr>
              <a:t>, </a:t>
            </a:r>
            <a:r>
              <a:rPr lang="en-US" sz="4200" i="1" dirty="0">
                <a:latin typeface="Quire Sans Light" panose="020B0302040400020003" pitchFamily="34" charset="0"/>
              </a:rPr>
              <a:t>Amos 3:3 (John 10:30)</a:t>
            </a:r>
          </a:p>
        </p:txBody>
      </p:sp>
      <p:sp>
        <p:nvSpPr>
          <p:cNvPr id="7" name="Slide Number Placeholder 16">
            <a:extLst>
              <a:ext uri="{FF2B5EF4-FFF2-40B4-BE49-F238E27FC236}">
                <a16:creationId xmlns:a16="http://schemas.microsoft.com/office/drawing/2014/main" id="{5D294C18-E7C7-40B4-9655-164413A2F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2458" y="6390458"/>
            <a:ext cx="1447800" cy="365125"/>
          </a:xfrm>
        </p:spPr>
        <p:txBody>
          <a:bodyPr/>
          <a:lstStyle/>
          <a:p>
            <a:fld id="{73B850FF-6169-4056-8077-06FFA93A5366}" type="slidenum">
              <a:rPr lang="en-US" sz="1400" smtClean="0">
                <a:solidFill>
                  <a:schemeClr val="accent1">
                    <a:lumMod val="75000"/>
                  </a:schemeClr>
                </a:solidFill>
                <a:latin typeface="Quire Sans Light" panose="020B0302040400020003" pitchFamily="34" charset="0"/>
              </a:rPr>
              <a:pPr/>
              <a:t>7</a:t>
            </a:fld>
            <a:endParaRPr lang="en-US" sz="1400" dirty="0">
              <a:solidFill>
                <a:schemeClr val="accent1">
                  <a:lumMod val="75000"/>
                </a:schemeClr>
              </a:solidFill>
              <a:latin typeface="Quire Sans Light" panose="020B0302040400020003" pitchFamily="34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6B166FF-078E-49F5-BF7B-482C24DDE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B6C86FE3-763C-4857-B157-5B5CEA82F2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72079" y="6410010"/>
            <a:ext cx="974182" cy="326020"/>
          </a:xfrm>
        </p:spPr>
        <p:txBody>
          <a:bodyPr/>
          <a:lstStyle/>
          <a:p>
            <a:pPr algn="r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Quire Sans Light" panose="020B0302040400020003" pitchFamily="34" charset="0"/>
              </a:rPr>
              <a:t>(Part 2)</a:t>
            </a:r>
          </a:p>
        </p:txBody>
      </p:sp>
    </p:spTree>
    <p:extLst>
      <p:ext uri="{BB962C8B-B14F-4D97-AF65-F5344CB8AC3E}">
        <p14:creationId xmlns:p14="http://schemas.microsoft.com/office/powerpoint/2010/main" val="1129365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2C7D812-0771-4D00-92C7-CB0E83EE7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719156"/>
            <a:ext cx="5464774" cy="1168318"/>
          </a:xfrm>
        </p:spPr>
        <p:txBody>
          <a:bodyPr/>
          <a:lstStyle/>
          <a:p>
            <a:r>
              <a:rPr lang="en-US" sz="6000" cap="small" dirty="0">
                <a:latin typeface="Quire Sans SemiBold" panose="020B0702040400020003" pitchFamily="34" charset="0"/>
              </a:rPr>
              <a:t>Summary</a:t>
            </a:r>
            <a:endParaRPr lang="en-US" sz="6000" b="1" dirty="0">
              <a:latin typeface="Quire Sans Light" panose="020B0302040400020003" pitchFamily="34" charset="0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2338824-BECA-4FA6-8497-F1FDE9B96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2125014"/>
            <a:ext cx="6705020" cy="4265444"/>
          </a:xfrm>
        </p:spPr>
        <p:txBody>
          <a:bodyPr>
            <a:normAutofit/>
          </a:bodyPr>
          <a:lstStyle/>
          <a:p>
            <a:pPr marL="398463" indent="-398463">
              <a:spcBef>
                <a:spcPts val="1800"/>
              </a:spcBef>
              <a:buFont typeface="Quire Sans Light" panose="020B0302040400020003" pitchFamily="34" charset="0"/>
              <a:buChar char="+"/>
            </a:pPr>
            <a:r>
              <a:rPr lang="en-US" sz="4400" b="1" dirty="0">
                <a:latin typeface="Quire Sans Light" panose="020B0302040400020003" pitchFamily="34" charset="0"/>
              </a:rPr>
              <a:t>Unity is a blessing, </a:t>
            </a:r>
            <a:r>
              <a:rPr lang="en-US" sz="4400" i="1" dirty="0">
                <a:latin typeface="Quire Sans Light" panose="020B0302040400020003" pitchFamily="34" charset="0"/>
              </a:rPr>
              <a:t>Ps. 133:1</a:t>
            </a:r>
          </a:p>
          <a:p>
            <a:pPr marL="398463" indent="-398463">
              <a:spcBef>
                <a:spcPts val="1800"/>
              </a:spcBef>
              <a:buFont typeface="Quire Sans Light" panose="020B0302040400020003" pitchFamily="34" charset="0"/>
              <a:buChar char="+"/>
            </a:pPr>
            <a:r>
              <a:rPr lang="en-US" sz="4400" b="1" dirty="0">
                <a:latin typeface="Quire Sans Light" panose="020B0302040400020003" pitchFamily="34" charset="0"/>
              </a:rPr>
              <a:t>Faction and division</a:t>
            </a:r>
            <a:br>
              <a:rPr lang="en-US" sz="4400" b="1" dirty="0">
                <a:latin typeface="Quire Sans Light" panose="020B0302040400020003" pitchFamily="34" charset="0"/>
              </a:rPr>
            </a:br>
            <a:r>
              <a:rPr lang="en-US" sz="4400" b="1" dirty="0">
                <a:latin typeface="Quire Sans Light" panose="020B0302040400020003" pitchFamily="34" charset="0"/>
              </a:rPr>
              <a:t>are curses of carnality,</a:t>
            </a:r>
            <a:br>
              <a:rPr lang="en-US" sz="4400" b="1" dirty="0">
                <a:latin typeface="Quire Sans Light" panose="020B0302040400020003" pitchFamily="34" charset="0"/>
              </a:rPr>
            </a:br>
            <a:r>
              <a:rPr lang="en-US" sz="4400" b="1" dirty="0">
                <a:latin typeface="Quire Sans Light" panose="020B0302040400020003" pitchFamily="34" charset="0"/>
              </a:rPr>
              <a:t>chaos, and corruption</a:t>
            </a:r>
            <a:r>
              <a:rPr lang="en-US" sz="4400" dirty="0">
                <a:latin typeface="Quire Sans Light" panose="020B0302040400020003" pitchFamily="34" charset="0"/>
              </a:rPr>
              <a:t>,</a:t>
            </a:r>
            <a:br>
              <a:rPr lang="en-US" sz="4400" b="1" dirty="0">
                <a:latin typeface="Quire Sans Light" panose="020B0302040400020003" pitchFamily="34" charset="0"/>
              </a:rPr>
            </a:br>
            <a:r>
              <a:rPr lang="en-US" sz="4400" i="1" spc="-30" dirty="0">
                <a:latin typeface="Quire Sans Light" panose="020B0302040400020003" pitchFamily="34" charset="0"/>
              </a:rPr>
              <a:t>1 Cor. 1:10-11; 3:3-4; Gal. 5:20</a:t>
            </a:r>
            <a:endParaRPr lang="en-US" sz="4200" i="1" spc="-30" dirty="0">
              <a:latin typeface="Quire Sans Light" panose="020B0302040400020003" pitchFamily="34" charset="0"/>
            </a:endParaRPr>
          </a:p>
        </p:txBody>
      </p:sp>
      <p:pic>
        <p:nvPicPr>
          <p:cNvPr id="26" name="Picture Placeholder 25" descr="Close up of large chain links">
            <a:extLst>
              <a:ext uri="{FF2B5EF4-FFF2-40B4-BE49-F238E27FC236}">
                <a16:creationId xmlns:a16="http://schemas.microsoft.com/office/drawing/2014/main" id="{BA2BB443-534E-40FE-9FA6-A8C4647FF1B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2512" r="12512"/>
          <a:stretch/>
        </p:blipFill>
        <p:spPr>
          <a:xfrm>
            <a:off x="7255882" y="1238921"/>
            <a:ext cx="4385256" cy="4385256"/>
          </a:xfrm>
        </p:spPr>
      </p:pic>
      <p:sp>
        <p:nvSpPr>
          <p:cNvPr id="8" name="Slide Number Placeholder 16">
            <a:extLst>
              <a:ext uri="{FF2B5EF4-FFF2-40B4-BE49-F238E27FC236}">
                <a16:creationId xmlns:a16="http://schemas.microsoft.com/office/drawing/2014/main" id="{8DC19F63-3BDE-4DDC-BED5-6F4AF4218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2458" y="6390458"/>
            <a:ext cx="1447800" cy="365125"/>
          </a:xfrm>
        </p:spPr>
        <p:txBody>
          <a:bodyPr/>
          <a:lstStyle/>
          <a:p>
            <a:fld id="{73B850FF-6169-4056-8077-06FFA93A5366}" type="slidenum">
              <a:rPr lang="en-US" sz="1400" smtClean="0">
                <a:solidFill>
                  <a:schemeClr val="accent1">
                    <a:lumMod val="75000"/>
                  </a:schemeClr>
                </a:solidFill>
                <a:latin typeface="Quire Sans Light" panose="020B0302040400020003" pitchFamily="34" charset="0"/>
              </a:rPr>
              <a:pPr/>
              <a:t>8</a:t>
            </a:fld>
            <a:endParaRPr lang="en-US" sz="1400" dirty="0">
              <a:solidFill>
                <a:schemeClr val="accent1">
                  <a:lumMod val="75000"/>
                </a:schemeClr>
              </a:solidFill>
              <a:latin typeface="Quire Sans Light" panose="020B0302040400020003" pitchFamily="34" charset="0"/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C0FA626-6450-4847-89C1-18D856B78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95955483-CAA3-4987-BF7A-1CE8D5F5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72079" y="6410010"/>
            <a:ext cx="974182" cy="326020"/>
          </a:xfrm>
        </p:spPr>
        <p:txBody>
          <a:bodyPr/>
          <a:lstStyle/>
          <a:p>
            <a:pPr algn="r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Quire Sans Light" panose="020B0302040400020003" pitchFamily="34" charset="0"/>
              </a:rPr>
              <a:t>(Part 2)</a:t>
            </a:r>
          </a:p>
        </p:txBody>
      </p:sp>
    </p:spTree>
    <p:extLst>
      <p:ext uri="{BB962C8B-B14F-4D97-AF65-F5344CB8AC3E}">
        <p14:creationId xmlns:p14="http://schemas.microsoft.com/office/powerpoint/2010/main" val="83223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2C7D812-0771-4D00-92C7-CB0E83EE7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82" y="433740"/>
            <a:ext cx="7394258" cy="2451700"/>
          </a:xfrm>
        </p:spPr>
        <p:txBody>
          <a:bodyPr/>
          <a:lstStyle/>
          <a:p>
            <a:r>
              <a:rPr lang="en-US" sz="4800" cap="small" dirty="0">
                <a:latin typeface="Quire Sans SemiBold" panose="020B0702040400020003" pitchFamily="34" charset="0"/>
              </a:rPr>
              <a:t>May the God of Patience and Comfort Grant Us to be United </a:t>
            </a:r>
            <a:r>
              <a:rPr lang="en-US" sz="4600" i="1" dirty="0">
                <a:latin typeface="Quire Sans Light" panose="020B0302040400020003" pitchFamily="34" charset="0"/>
              </a:rPr>
              <a:t>(Romans 15:5-7)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2338824-BECA-4FA6-8497-F1FDE9B96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3007360"/>
            <a:ext cx="6571155" cy="3416900"/>
          </a:xfrm>
        </p:spPr>
        <p:txBody>
          <a:bodyPr>
            <a:normAutofit/>
          </a:bodyPr>
          <a:lstStyle/>
          <a:p>
            <a:pPr marL="398463" indent="-398463">
              <a:spcBef>
                <a:spcPts val="1800"/>
              </a:spcBef>
              <a:buFont typeface="Quire Sans Light" panose="020B0302040400020003" pitchFamily="34" charset="0"/>
              <a:buChar char="+"/>
            </a:pPr>
            <a:r>
              <a:rPr lang="en-US" sz="4400" b="1" dirty="0">
                <a:latin typeface="Quire Sans Light" panose="020B0302040400020003" pitchFamily="34" charset="0"/>
              </a:rPr>
              <a:t>Like-minded according </a:t>
            </a:r>
            <a:br>
              <a:rPr lang="en-US" sz="4400" b="1" dirty="0">
                <a:latin typeface="Quire Sans Light" panose="020B0302040400020003" pitchFamily="34" charset="0"/>
              </a:rPr>
            </a:br>
            <a:r>
              <a:rPr lang="en-US" sz="4400" b="1" dirty="0">
                <a:latin typeface="Quire Sans Light" panose="020B0302040400020003" pitchFamily="34" charset="0"/>
              </a:rPr>
              <a:t>to Christ Jesus </a:t>
            </a:r>
            <a:r>
              <a:rPr lang="en-US" sz="4400" i="1" dirty="0">
                <a:latin typeface="Quire Sans Light" panose="020B0302040400020003" pitchFamily="34" charset="0"/>
              </a:rPr>
              <a:t>(5)</a:t>
            </a:r>
          </a:p>
          <a:p>
            <a:pPr marL="398463" indent="-398463">
              <a:spcBef>
                <a:spcPts val="1800"/>
              </a:spcBef>
              <a:buFont typeface="Quire Sans Light" panose="020B0302040400020003" pitchFamily="34" charset="0"/>
              <a:buChar char="+"/>
            </a:pPr>
            <a:r>
              <a:rPr lang="en-US" sz="4400" b="1" dirty="0">
                <a:latin typeface="Quire Sans Light" panose="020B0302040400020003" pitchFamily="34" charset="0"/>
              </a:rPr>
              <a:t>Glorify Father and Son </a:t>
            </a:r>
            <a:r>
              <a:rPr lang="en-US" sz="4400" i="1" dirty="0">
                <a:latin typeface="Quire Sans Light" panose="020B0302040400020003" pitchFamily="34" charset="0"/>
              </a:rPr>
              <a:t>(6)</a:t>
            </a:r>
          </a:p>
          <a:p>
            <a:pPr marL="398463" indent="-398463">
              <a:spcBef>
                <a:spcPts val="1800"/>
              </a:spcBef>
              <a:buFont typeface="Quire Sans Light" panose="020B0302040400020003" pitchFamily="34" charset="0"/>
              <a:buChar char="+"/>
            </a:pPr>
            <a:r>
              <a:rPr lang="en-US" sz="4400" b="1" dirty="0">
                <a:latin typeface="Quire Sans Light" panose="020B0302040400020003" pitchFamily="34" charset="0"/>
              </a:rPr>
              <a:t>Receive one another </a:t>
            </a:r>
            <a:r>
              <a:rPr lang="en-US" sz="4400" i="1" dirty="0">
                <a:latin typeface="Quire Sans Light" panose="020B0302040400020003" pitchFamily="34" charset="0"/>
              </a:rPr>
              <a:t>(7)</a:t>
            </a:r>
          </a:p>
        </p:txBody>
      </p:sp>
      <p:pic>
        <p:nvPicPr>
          <p:cNvPr id="26" name="Picture Placeholder 25" descr="Close up of large chain links">
            <a:extLst>
              <a:ext uri="{FF2B5EF4-FFF2-40B4-BE49-F238E27FC236}">
                <a16:creationId xmlns:a16="http://schemas.microsoft.com/office/drawing/2014/main" id="{BA2BB443-534E-40FE-9FA6-A8C4647FF1B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2512" r="12512"/>
          <a:stretch/>
        </p:blipFill>
        <p:spPr>
          <a:xfrm>
            <a:off x="7255882" y="1238921"/>
            <a:ext cx="4385256" cy="4385256"/>
          </a:xfrm>
        </p:spPr>
      </p:pic>
      <p:sp>
        <p:nvSpPr>
          <p:cNvPr id="8" name="Slide Number Placeholder 16">
            <a:extLst>
              <a:ext uri="{FF2B5EF4-FFF2-40B4-BE49-F238E27FC236}">
                <a16:creationId xmlns:a16="http://schemas.microsoft.com/office/drawing/2014/main" id="{8DC19F63-3BDE-4DDC-BED5-6F4AF4218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2458" y="6390458"/>
            <a:ext cx="1447800" cy="365125"/>
          </a:xfrm>
        </p:spPr>
        <p:txBody>
          <a:bodyPr/>
          <a:lstStyle/>
          <a:p>
            <a:fld id="{73B850FF-6169-4056-8077-06FFA93A5366}" type="slidenum">
              <a:rPr lang="en-US" sz="1400" smtClean="0">
                <a:solidFill>
                  <a:schemeClr val="accent1">
                    <a:lumMod val="75000"/>
                  </a:schemeClr>
                </a:solidFill>
                <a:latin typeface="Quire Sans Light" panose="020B0302040400020003" pitchFamily="34" charset="0"/>
              </a:rPr>
              <a:pPr/>
              <a:t>9</a:t>
            </a:fld>
            <a:endParaRPr lang="en-US" sz="1400" dirty="0">
              <a:solidFill>
                <a:schemeClr val="accent1">
                  <a:lumMod val="75000"/>
                </a:schemeClr>
              </a:solidFill>
              <a:latin typeface="Quire Sans Light" panose="020B0302040400020003" pitchFamily="34" charset="0"/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C0FA626-6450-4847-89C1-18D856B78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" y="6424260"/>
            <a:ext cx="260544" cy="3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95955483-CAA3-4987-BF7A-1CE8D5F5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72079" y="6410010"/>
            <a:ext cx="974182" cy="326020"/>
          </a:xfrm>
        </p:spPr>
        <p:txBody>
          <a:bodyPr/>
          <a:lstStyle/>
          <a:p>
            <a:pPr algn="r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Quire Sans Light" panose="020B0302040400020003" pitchFamily="34" charset="0"/>
              </a:rPr>
              <a:t>(Part 2)</a:t>
            </a:r>
          </a:p>
        </p:txBody>
      </p:sp>
    </p:spTree>
    <p:extLst>
      <p:ext uri="{BB962C8B-B14F-4D97-AF65-F5344CB8AC3E}">
        <p14:creationId xmlns:p14="http://schemas.microsoft.com/office/powerpoint/2010/main" val="466438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6EAFCE9-5102-4DAA-8747-40B4A7428A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F01AD9-F5BE-4467-A2B6-F080EB1760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977A2A-9AF2-4E1E-9C52-3CE0178B1CF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Explore design</Template>
  <TotalTime>226</TotalTime>
  <Words>313</Words>
  <Application>Microsoft Office PowerPoint</Application>
  <PresentationFormat>Widescreen</PresentationFormat>
  <Paragraphs>66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Avenir Next LT Pro</vt:lpstr>
      <vt:lpstr>AvenirNext LT Pro Medium</vt:lpstr>
      <vt:lpstr>Calibri</vt:lpstr>
      <vt:lpstr>Posterama</vt:lpstr>
      <vt:lpstr>Quire Sans Light</vt:lpstr>
      <vt:lpstr>Quire Sans SemiBold</vt:lpstr>
      <vt:lpstr>Wingdings</vt:lpstr>
      <vt:lpstr>ExploreVTI</vt:lpstr>
      <vt:lpstr>What Unity Looks Like (Part 2)</vt:lpstr>
      <vt:lpstr>Review Part 1: Unity Looks Like</vt:lpstr>
      <vt:lpstr>Unity of the Spirit Ephesians 4:1-6</vt:lpstr>
      <vt:lpstr>What Unity Looks Like  Philippians 2:4-8</vt:lpstr>
      <vt:lpstr>Unity Looks Like Being Watchful for Others (Philippians 2:4) </vt:lpstr>
      <vt:lpstr>Unity Looks Like Christ Jesus Philippians 2:5-8</vt:lpstr>
      <vt:lpstr>Christ had the Mind to Please Others Romans 15:1-3</vt:lpstr>
      <vt:lpstr>Summary</vt:lpstr>
      <vt:lpstr>May the God of Patience and Comfort Grant Us to be United (Romans 15:5-7)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Joe R Price</dc:creator>
  <cp:lastModifiedBy>Joe R Price</cp:lastModifiedBy>
  <cp:revision>39</cp:revision>
  <dcterms:created xsi:type="dcterms:W3CDTF">2021-08-27T15:33:43Z</dcterms:created>
  <dcterms:modified xsi:type="dcterms:W3CDTF">2021-08-29T23:13:28Z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