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31697-C5E6-4DCC-858F-B676D1D9642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4B0E-17AE-45AC-B631-93BB7DF56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36C8-1887-4B26-A792-91BD06DEC5FB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2AB1-1C46-4415-BFFA-618F7CC40D0B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5456-5AD0-45F4-B365-D8B2DE2441F4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7B5E-8E16-4088-A3BD-D7EC1D952D06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C1D6-6287-4B86-A1C3-FA708AD158A7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DE-E0B1-4249-B672-B29B6E3CB437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90BF-96D4-441C-8043-D6F4F3570A78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1F7-D452-4A31-873A-BFB495280E77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2427-1C89-45E0-8837-662246AAEF10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7CD76516-1A34-4EC1-8B98-B533744DF340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2C9B0-18C2-426A-8283-D8D57BC283A7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4FD14C3-7CD2-4E97-97BC-4D443C4F964D}" type="datetime1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circl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Walk</a:t>
            </a:r>
            <a:b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by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5461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Scripture Reading:</a:t>
            </a:r>
          </a:p>
          <a:p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 Corinthians 5:1-11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1A72273-BB25-4E08-86C4-555BCADF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0E763D-A91C-489C-A85B-88C58E04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786383"/>
            <a:ext cx="3603472" cy="2093975"/>
          </a:xfrm>
        </p:spPr>
        <p:txBody>
          <a:bodyPr>
            <a:noAutofit/>
          </a:bodyPr>
          <a:lstStyle/>
          <a:p>
            <a: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We walk one</a:t>
            </a:r>
            <a:b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of two paths</a:t>
            </a:r>
            <a:b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in life</a:t>
            </a:r>
          </a:p>
        </p:txBody>
      </p:sp>
      <p:pic>
        <p:nvPicPr>
          <p:cNvPr id="3" name="Picture 2" descr="A person walking down a path&#10;&#10;Description automatically generated with low confidence">
            <a:extLst>
              <a:ext uri="{FF2B5EF4-FFF2-40B4-BE49-F238E27FC236}">
                <a16:creationId xmlns:a16="http://schemas.microsoft.com/office/drawing/2014/main" id="{50217550-9BAE-4D3F-87FC-F0E541C7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r="18670" b="1"/>
          <a:stretch/>
        </p:blipFill>
        <p:spPr>
          <a:xfrm>
            <a:off x="5288296" y="660354"/>
            <a:ext cx="6269720" cy="5599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47B70CF-8D45-47CE-8D84-ECDF7E4CD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265714"/>
            <a:ext cx="3517567" cy="28418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6:24;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7:13-14; 12:30;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 Cor. 5:7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B8C17AA-F2FC-43DE-8836-3678DC30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6385-CCA9-4EC0-A5E9-15C2DD6A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218" y="6358511"/>
            <a:ext cx="386264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2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9859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666" y="569382"/>
            <a:ext cx="8084634" cy="3422755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tabLst>
                <a:tab pos="623888" algn="l"/>
              </a:tabLst>
            </a:pP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Testimony and validation,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5:1-8</a:t>
            </a:r>
            <a:b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Aim to please God,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5:9 (10-11)</a:t>
            </a:r>
            <a:b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Walking by faith pleases God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118410"/>
            <a:ext cx="10058400" cy="15500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cap="none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 by appearance or by faith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i="1" cap="none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 Corinthians 5:1-11 (Hebrews 11:1)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1F158BA-DC9E-4625-8B93-2D208C07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4D399A-4974-4AEE-A110-F5ECD9AC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587" y="6463365"/>
            <a:ext cx="386264" cy="326020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3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HEAR what God says</a:t>
            </a:r>
            <a:br>
              <a:rPr lang="en-US" sz="5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Samuel 3:10; Mark 12:37; Romans 10:17</a:t>
            </a:r>
            <a:endParaRPr lang="en-US" sz="5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05205"/>
            <a:ext cx="10326457" cy="2868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God says is right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8:8 (Ps. 19:8)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 careful </a:t>
            </a:r>
            <a:r>
              <a:rPr lang="en-US" sz="4200" u="sng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</a:t>
            </a: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you listen,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8:18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 careful </a:t>
            </a:r>
            <a:r>
              <a:rPr lang="en-US" sz="4200" u="sng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</a:t>
            </a: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you hear,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 4:23-25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4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4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3345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HEAR what God says</a:t>
            </a:r>
            <a:br>
              <a:rPr lang="en-US" sz="5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Samuel 3:10; Mark 12:37; Romans 10:17</a:t>
            </a:r>
            <a:endParaRPr lang="en-US" sz="5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8179"/>
            <a:ext cx="10451718" cy="3910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Listening to God gives understanding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	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John 8:43-44;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1:25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God speaks to us in His Son’s gospel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1:1-2; John 12:48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Listen to it and understand,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3:3-4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5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7341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BELIEVE what God says</a:t>
            </a:r>
            <a:br>
              <a:rPr lang="en-US" sz="5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8:35-37</a:t>
            </a:r>
            <a:endParaRPr lang="en-US" sz="5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79946"/>
            <a:ext cx="10451718" cy="3392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Faith to trust God’s word,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 5:22-24, 	35-36 (41-42)</a:t>
            </a:r>
            <a:endParaRPr lang="en-US" sz="42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Faith to trust God’s power,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Matt. 9:27-30; 	Ephesians 3:20-21; Hebrews 11:6</a:t>
            </a:r>
            <a:endParaRPr lang="en-US" sz="42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6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22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OBEY what God says</a:t>
            </a:r>
            <a:br>
              <a:rPr lang="en-US" sz="5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4:4</a:t>
            </a:r>
            <a:endParaRPr lang="en-US" sz="5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4685"/>
            <a:ext cx="10451718" cy="39832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Faith saves when it obeys, </a:t>
            </a:r>
            <a:r>
              <a:rPr lang="fr-FR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James 2:14, 17, 	20, 24</a:t>
            </a:r>
            <a:endParaRPr lang="en-US" sz="42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 and women of faith,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11:4ff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Faith without obedience is like car without 	fuel – It goes nowhere,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Galatians 5:6-7</a:t>
            </a:r>
            <a:endParaRPr lang="en-US" sz="40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7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8443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26456" cy="1450757"/>
          </a:xfrm>
        </p:spPr>
        <p:txBody>
          <a:bodyPr>
            <a:normAutofit/>
          </a:bodyPr>
          <a:lstStyle/>
          <a:p>
            <a: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These Steps are Walking by Faith</a:t>
            </a:r>
            <a:br>
              <a:rPr lang="en-US" sz="54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Ephesians 2:10</a:t>
            </a:r>
            <a:endParaRPr lang="en-US" sz="5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42" y="2154477"/>
            <a:ext cx="10326456" cy="40960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 worthy,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4:1</a:t>
            </a:r>
            <a:endParaRPr lang="en-US" sz="40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longer walk,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4:17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 in love,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5:2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 as children of light,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5:8-10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Walk carefully,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Eph. 5:15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endParaRPr lang="en-US" sz="4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8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3481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944-EA79-4650-9999-9351681F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26456" cy="1450757"/>
          </a:xfrm>
        </p:spPr>
        <p:txBody>
          <a:bodyPr>
            <a:normAutofit fontScale="90000"/>
          </a:bodyPr>
          <a:lstStyle/>
          <a:p>
            <a:r>
              <a:rPr lang="en-US" sz="66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Walk by Faith</a:t>
            </a:r>
            <a:br>
              <a:rPr lang="en-US" sz="6600" cap="small" spc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i="1" cap="small" spc="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 Corinthians 5:7</a:t>
            </a:r>
            <a:endParaRPr lang="en-US" sz="4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C95A-CCDB-4DE8-ABF6-79FC9B6E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4478"/>
            <a:ext cx="10676312" cy="3858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cap="small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Hear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God’s word</a:t>
            </a:r>
            <a:endParaRPr lang="en-US" sz="40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cap="small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Believe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God’s word</a:t>
            </a:r>
            <a:endParaRPr lang="en-US" sz="44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b="1" cap="small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Obey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God’s word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be saved </a:t>
            </a:r>
            <a:r>
              <a:rPr lang="en-US" sz="4400" i="1" spc="-1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(Acts 2:21-22, 37-38)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9775" algn="l"/>
              </a:tabLst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be a faithful disciple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(1 John 1:7-9)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025D-25E5-4000-8264-B99A6F0E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736" y="6446838"/>
            <a:ext cx="349856" cy="365125"/>
          </a:xfrm>
        </p:spPr>
        <p:txBody>
          <a:bodyPr/>
          <a:lstStyle/>
          <a:p>
            <a:pPr algn="r"/>
            <a:fld id="{3A98EE3D-8CD1-4C3F-BD1C-C98C9596463C}" type="slidenum">
              <a:rPr lang="en-US" sz="12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pPr algn="r"/>
              <a:t>9</a:t>
            </a:fld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9862C-9D5F-4A1E-9DDF-97DCCC7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7263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{09DEF57C-C13A-4DDF-944D-58747115EFEA}tf56160789_win32</Template>
  <TotalTime>127</TotalTime>
  <Words>330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Bookman Old Style</vt:lpstr>
      <vt:lpstr>Calibri</vt:lpstr>
      <vt:lpstr>Franklin Gothic Book</vt:lpstr>
      <vt:lpstr>Segoe UI Semibold</vt:lpstr>
      <vt:lpstr>Segoe UI Semilight</vt:lpstr>
      <vt:lpstr>Wingdings</vt:lpstr>
      <vt:lpstr>1_RetrospectVTI</vt:lpstr>
      <vt:lpstr>Walk by Faith</vt:lpstr>
      <vt:lpstr>We walk one of two paths in life</vt:lpstr>
      <vt:lpstr>Testimony and validation, 5:1-8 Aim to please God, 5:9 (10-11) Walking by faith pleases God</vt:lpstr>
      <vt:lpstr>HEAR what God says 1 Samuel 3:10; Mark 12:37; Romans 10:17</vt:lpstr>
      <vt:lpstr>HEAR what God says 1 Samuel 3:10; Mark 12:37; Romans 10:17</vt:lpstr>
      <vt:lpstr>BELIEVE what God says Acts 8:35-37</vt:lpstr>
      <vt:lpstr>OBEY what God says Matthew 4:4</vt:lpstr>
      <vt:lpstr>These Steps are Walking by Faith Ephesians 2:10</vt:lpstr>
      <vt:lpstr>Walk by Faith 2 Corinthians 5:7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by Faith</dc:title>
  <dc:creator>Joe R Price</dc:creator>
  <cp:lastModifiedBy>Joe R</cp:lastModifiedBy>
  <cp:revision>44</cp:revision>
  <dcterms:created xsi:type="dcterms:W3CDTF">2021-06-17T23:40:12Z</dcterms:created>
  <dcterms:modified xsi:type="dcterms:W3CDTF">2021-06-20T14:32:27Z</dcterms:modified>
</cp:coreProperties>
</file>