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66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13860"/>
            <a:ext cx="10058400" cy="95684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Shrewdness of the Sons of this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03" y="1028719"/>
            <a:ext cx="5707194" cy="18462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 i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Scripture Reading: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 i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16:1-8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F255023-C19D-4608-B612-404B9C48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203066" cy="17332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Do?</a:t>
            </a:r>
            <a:b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(Luke 16:9-12)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6799"/>
            <a:ext cx="10462374" cy="3291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Godly priorities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16:13 (Matt. 6:33-34)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material blessings to do good and </a:t>
            </a: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lay up eternal treasures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12:33-34</a:t>
            </a:r>
            <a:b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(1 Tim. 6:17-19); Acts 20:35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endParaRPr lang="en-US" sz="40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559654" y="6482448"/>
            <a:ext cx="35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438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203066" cy="17332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Do?</a:t>
            </a:r>
            <a:b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(Luke 16:9-12)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2" y="2019868"/>
            <a:ext cx="10658902" cy="42035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Take care of spiritual wealth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16:11-12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not love money,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16:14-15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not leave our first love,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Revelation 2:4-5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be lukewarm in faith,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Revelation 3:15-18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Abound in the work of the Lord,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Cor. 15:58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559654" y="6482448"/>
            <a:ext cx="35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2763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203066" cy="15149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Light</a:t>
            </a:r>
            <a:endParaRPr lang="en-US" sz="7200" i="1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9868"/>
            <a:ext cx="10203066" cy="42035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  <a:tabLst>
                <a:tab pos="804863" algn="l"/>
              </a:tabLst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servant can serve two masters; for either he will hate the one and love the other, or else he will be loyal to the one and despise the other. You cannot serve God and mammon 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(Luke 16:13). </a:t>
            </a: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  <a:tabLst>
                <a:tab pos="804863" algn="l"/>
              </a:tabLst>
            </a:pPr>
            <a:endParaRPr lang="en-US" sz="4400" i="1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559654" y="6482448"/>
            <a:ext cx="35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3768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75" y="634947"/>
            <a:ext cx="7537705" cy="1112875"/>
          </a:xfrm>
        </p:spPr>
        <p:txBody>
          <a:bodyPr>
            <a:normAutofit/>
          </a:bodyPr>
          <a:lstStyle/>
          <a:p>
            <a:pPr algn="ctr"/>
            <a:r>
              <a:rPr lang="en-US" sz="5200" b="1" spc="-1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“He Had Dealt Shrewdly”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867CA8-9F11-471F-A123-A685FEBE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423581"/>
            <a:ext cx="6310105" cy="4202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“Intelligent, wise…prudent”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“Mindful of one’s interests” 	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10:16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63550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Lessons to be learned 	from the sons of this age, 	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16:9 (Matt. 6:19-21)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DCE44E-BC04-48F4-B55D-596BE40664C2}"/>
              </a:ext>
            </a:extLst>
          </p:cNvPr>
          <p:cNvSpPr txBox="1">
            <a:spLocks/>
          </p:cNvSpPr>
          <p:nvPr/>
        </p:nvSpPr>
        <p:spPr>
          <a:xfrm>
            <a:off x="-1" y="634947"/>
            <a:ext cx="4654276" cy="2794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6000" b="1" spc="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Unjust Steward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4400" b="1" i="1" spc="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D22DD-2270-4551-B570-9AA48669F612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25078F5-1FCF-4A5E-B265-A22AA1F0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this Age are Shrewd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74710"/>
            <a:ext cx="10058400" cy="28250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Committed to survival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16:1-8 (3-4)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Sons of light are to be committed to 	spiritual survival, 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Colossians 3:1-11</a:t>
            </a:r>
            <a:endParaRPr lang="en-US" sz="4000" i="1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589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this Age are Shrewd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594" y="2184400"/>
            <a:ext cx="10058400" cy="3596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90563" algn="l"/>
              </a:tabLst>
            </a:pPr>
            <a:r>
              <a:rPr lang="en-US" sz="46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Aware of their circumstances</a:t>
            </a:r>
            <a:r>
              <a:rPr lang="en-US" sz="46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br>
              <a:rPr lang="en-US" sz="46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6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</a:t>
            </a:r>
            <a:r>
              <a:rPr lang="en-US" sz="46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16:2-4</a:t>
            </a:r>
          </a:p>
          <a:p>
            <a:pPr lvl="2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Snakes: Preservation and protection,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10:16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1704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this Age are Shrewd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70" y="1883391"/>
            <a:ext cx="10890913" cy="44896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3275" algn="l"/>
              </a:tabLst>
            </a:pPr>
            <a:r>
              <a:rPr lang="en-US" sz="41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Sons of light are to be aware of spiritual </a:t>
            </a:r>
            <a:br>
              <a:rPr lang="en-US" sz="41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1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dangers, </a:t>
            </a:r>
            <a:r>
              <a:rPr lang="en-US" sz="41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Corinthians 10:1</a:t>
            </a:r>
            <a:endParaRPr lang="en-US" sz="4100" b="1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Naiveté not necessarily a virtue,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Rom. 16:17-18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innocence, yes,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Corinthians 14:20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understanding, must be mature,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Cor. 14:20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Test all things, </a:t>
            </a:r>
            <a:r>
              <a:rPr lang="en-US" sz="38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Thess. 5:21-22; John 8:31-32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279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this Age are Shrewd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3516"/>
            <a:ext cx="10058400" cy="4148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must be watchful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Sons of light, 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Thessalonians 5:4-9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adversary is cunning, 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Peter 5:8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spirit is willing, but the flesh is weak, 	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26:41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3515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this Age are Shrewd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1631"/>
            <a:ext cx="10216714" cy="42717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Use their knowledge to achieve their 	objectives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16:3-4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Sons of light preserve faithfulness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not be ignorant of truth,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Thess. 4:13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Mature in understanding,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Cor. 14:20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God’s revelation,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3:3-5; James 3:13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3948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Sons of this Age are Shrewd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1631"/>
            <a:ext cx="10216714" cy="41037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Stay focused on their goal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Survival in the material world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Sons of light must stay focused on the 	goal of spiritual blessings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16:9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Dare not let the world distract us</a:t>
            </a:r>
            <a:endParaRPr lang="en-US" sz="4000" i="1" dirty="0">
              <a:solidFill>
                <a:schemeClr val="accent3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0484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A23-B731-44D2-9F59-5E4C903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203066" cy="17332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Do?</a:t>
            </a:r>
            <a:br>
              <a:rPr lang="en-US" sz="6000" cap="small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(Luke 16:9-12)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FE0F-4175-4340-BE83-9944BEF3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3120"/>
            <a:ext cx="10462374" cy="39018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 </a:t>
            </a:r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faithful stewards of material blessings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	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16:9 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(faithful in what is “least,” 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16:10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 faithful stewards of spiritual blessings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	</a:t>
            </a:r>
            <a:r>
              <a:rPr lang="en-US" sz="42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16:10 </a:t>
            </a:r>
            <a:r>
              <a:rPr lang="en-US" sz="42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(faithful in “much”)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Spiritual riches,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16:11-12 (Col. 2:6-10)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AB7F516-F5F3-493E-86AC-BEE30FA4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04640-EE8F-4611-99C5-13E74A0919AA}"/>
              </a:ext>
            </a:extLst>
          </p:cNvPr>
          <p:cNvSpPr txBox="1"/>
          <p:nvPr/>
        </p:nvSpPr>
        <p:spPr>
          <a:xfrm>
            <a:off x="11682484" y="6523630"/>
            <a:ext cx="23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37339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550B3-F1C0-4D73-82FC-DDABEC8F0952}">
  <ds:schemaRefs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181</TotalTime>
  <Words>516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Segoe UI Semibold</vt:lpstr>
      <vt:lpstr>Segoe UI Semilight</vt:lpstr>
      <vt:lpstr>Wingdings</vt:lpstr>
      <vt:lpstr>Retrospect</vt:lpstr>
      <vt:lpstr>Shrewdness of the Sons of this Age</vt:lpstr>
      <vt:lpstr>“He Had Dealt Shrewdly”</vt:lpstr>
      <vt:lpstr>Sons of this Age are Shrewd</vt:lpstr>
      <vt:lpstr>Sons of this Age are Shrewd</vt:lpstr>
      <vt:lpstr>Sons of this Age are Shrewd</vt:lpstr>
      <vt:lpstr>Sons of this Age are Shrewd</vt:lpstr>
      <vt:lpstr>Sons of this Age are Shrewd</vt:lpstr>
      <vt:lpstr>Sons of this Age are Shrewd</vt:lpstr>
      <vt:lpstr>What Should We Do? (Luke 16:9-12)</vt:lpstr>
      <vt:lpstr>What Should We Do? (Luke 16:9-12)</vt:lpstr>
      <vt:lpstr>What Should We Do? (Luke 16:9-12)</vt:lpstr>
      <vt:lpstr>Sons of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Shrewdness of the Sons of this Age</dc:title>
  <dc:creator>Joe R Price</dc:creator>
  <cp:lastModifiedBy>Joe R</cp:lastModifiedBy>
  <cp:revision>48</cp:revision>
  <dcterms:created xsi:type="dcterms:W3CDTF">2021-04-01T22:26:45Z</dcterms:created>
  <dcterms:modified xsi:type="dcterms:W3CDTF">2021-04-04T15:13:55Z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