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58" r:id="rId4"/>
    <p:sldId id="259" r:id="rId5"/>
    <p:sldId id="261" r:id="rId6"/>
    <p:sldId id="262" r:id="rId7"/>
    <p:sldId id="266" r:id="rId8"/>
    <p:sldId id="263" r:id="rId9"/>
    <p:sldId id="265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2" y="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C111B-7F70-4896-8A38-3B9D781B3365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0ABA6-46D5-4F68-8FC6-E5BBFE167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4CA2-4CE2-4512-B0F3-3B70E4311539}" type="datetime1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FFE3-6AE7-4862-B574-E9F65755C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E65-B4EB-49E0-872A-0F9EFD629D31}" type="datetime1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FFE3-6AE7-4862-B574-E9F65755C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727D-71B1-4250-8D7E-A12AB9EF38EB}" type="datetime1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FFE3-6AE7-4862-B574-E9F65755C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5C70-268E-403B-8A59-4C9326522940}" type="datetime1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FFE3-6AE7-4862-B574-E9F65755C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BBDB-E948-44A5-A461-22DB11E41E2E}" type="datetime1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FFE3-6AE7-4862-B574-E9F65755C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A479-F203-4E68-9B72-A15A084693F5}" type="datetime1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FFE3-6AE7-4862-B574-E9F65755C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8DE8-6F4C-4642-B2CF-E936804F7156}" type="datetime1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FFE3-6AE7-4862-B574-E9F65755C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0988-EB49-4433-8B62-22CFE42A1156}" type="datetime1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FFE3-6AE7-4862-B574-E9F65755C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E572-337E-4361-99AB-4EF7B3FC7CAF}" type="datetime1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FFE3-6AE7-4862-B574-E9F65755C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D8AC-2DEA-4BE5-B27A-D5058E26B893}" type="datetime1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FFE3-6AE7-4862-B574-E9F65755C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EB86-97E1-49BA-BEB8-ACE95FD0AE4D}" type="datetime1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FFE3-6AE7-4862-B574-E9F65755C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8EB07-AEBA-4198-9A78-4A17D5644E44}" type="datetime1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3FFE3-6AE7-4862-B574-E9F65755C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ign at night&#10;&#10;Description automatically generated">
            <a:extLst>
              <a:ext uri="{FF2B5EF4-FFF2-40B4-BE49-F238E27FC236}">
                <a16:creationId xmlns:a16="http://schemas.microsoft.com/office/drawing/2014/main" id="{040D5987-A44E-4C51-9CB7-8FC94C5E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9019"/>
            <a:ext cx="10363200" cy="6199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83812A-D5FD-4F64-B69A-1EB26071E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6351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295372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124DBE-D3A3-46BF-AD02-095ED15F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59049"/>
            <a:ext cx="2844800" cy="365125"/>
          </a:xfrm>
        </p:spPr>
        <p:txBody>
          <a:bodyPr/>
          <a:lstStyle/>
          <a:p>
            <a:fld id="{5543FFE3-6AE7-4862-B574-E9F65755C1BF}" type="slidenum">
              <a:rPr lang="en-US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10</a:t>
            </a:fld>
            <a:endParaRPr lang="en-US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F347E13-6F6B-40CC-B0DD-03B515A92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B62AA2-60A7-42BF-8C76-B5EAAE1AB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6351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32739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>
            <a:lum brigh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05" y="221306"/>
            <a:ext cx="9195390" cy="641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25200" y="6492875"/>
            <a:ext cx="863600" cy="365125"/>
          </a:xfrm>
        </p:spPr>
        <p:txBody>
          <a:bodyPr/>
          <a:lstStyle/>
          <a:p>
            <a:fld id="{5543FFE3-6AE7-4862-B574-E9F65755C1BF}" type="slidenum">
              <a:rPr lang="en-US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pPr/>
              <a:t>2</a:t>
            </a:fld>
            <a:endParaRPr lang="en-U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12439-C847-498E-9E76-B1B9403C0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6351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>
            <a:lum brigh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95" y="172079"/>
            <a:ext cx="9626010" cy="651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82400" y="6492875"/>
            <a:ext cx="457200" cy="365125"/>
          </a:xfrm>
        </p:spPr>
        <p:txBody>
          <a:bodyPr vert="horz" lIns="91440" tIns="45720" rIns="91440" bIns="45720" rtlCol="0" anchor="ctr"/>
          <a:lstStyle/>
          <a:p>
            <a:fld id="{5543FFE3-6AE7-4862-B574-E9F65755C1BF}" type="slidenum">
              <a:rPr lang="en-US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pPr/>
              <a:t>3</a:t>
            </a:fld>
            <a:endParaRPr lang="en-U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7E1A5-02F8-4F7E-9C4F-467D97FC4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6351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475" y="457200"/>
            <a:ext cx="9925050" cy="914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  <a:t>Jesus: The Complete Fulfillment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10668000" cy="495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egoe UI Semibold" pitchFamily="34" charset="0"/>
                <a:cs typeface="Segoe UI Semibold" pitchFamily="34" charset="0"/>
              </a:rPr>
              <a:t>The Word who became flesh, </a:t>
            </a:r>
            <a:r>
              <a:rPr lang="en-US" sz="4000" i="1" dirty="0">
                <a:latin typeface="Segoe UI" pitchFamily="34" charset="0"/>
                <a:cs typeface="Segoe UI" pitchFamily="34" charset="0"/>
              </a:rPr>
              <a:t>John 1:1-18</a:t>
            </a:r>
            <a:endParaRPr lang="en-US" sz="4000" dirty="0">
              <a:latin typeface="Segoe UI Semibold" pitchFamily="34" charset="0"/>
              <a:cs typeface="Segoe UI Semibold" pitchFamily="34" charset="0"/>
            </a:endParaRPr>
          </a:p>
          <a:p>
            <a:pPr lvl="1"/>
            <a:r>
              <a:rPr lang="en-US" sz="3600" dirty="0">
                <a:latin typeface="Segoe UI" pitchFamily="34" charset="0"/>
                <a:cs typeface="Segoe UI" pitchFamily="34" charset="0"/>
              </a:rPr>
              <a:t>Creator, Life, and Light (1-9)</a:t>
            </a:r>
          </a:p>
          <a:p>
            <a:pPr lvl="1"/>
            <a:r>
              <a:rPr lang="en-US" sz="3600" dirty="0">
                <a:latin typeface="Segoe UI" pitchFamily="34" charset="0"/>
                <a:cs typeface="Segoe UI" pitchFamily="34" charset="0"/>
              </a:rPr>
              <a:t>The only begotten of the Father (14)</a:t>
            </a:r>
          </a:p>
          <a:p>
            <a:pPr lvl="1"/>
            <a:r>
              <a:rPr lang="en-US" sz="3600" dirty="0">
                <a:latin typeface="Segoe UI" pitchFamily="34" charset="0"/>
                <a:cs typeface="Segoe UI" pitchFamily="34" charset="0"/>
              </a:rPr>
              <a:t>Full of grace and truth (14-17)</a:t>
            </a:r>
          </a:p>
          <a:p>
            <a:pPr lvl="1"/>
            <a:r>
              <a:rPr lang="en-US" sz="3600" dirty="0">
                <a:latin typeface="Segoe UI" pitchFamily="34" charset="0"/>
                <a:cs typeface="Segoe UI" pitchFamily="34" charset="0"/>
              </a:rPr>
              <a:t>In the bosom of the Father (18)</a:t>
            </a:r>
          </a:p>
          <a:p>
            <a:pPr lvl="1"/>
            <a:r>
              <a:rPr lang="en-US" sz="3600" dirty="0">
                <a:latin typeface="Segoe UI" pitchFamily="34" charset="0"/>
                <a:cs typeface="Segoe UI" pitchFamily="34" charset="0"/>
              </a:rPr>
              <a:t>Declared the Father (18)</a:t>
            </a:r>
          </a:p>
          <a:p>
            <a:r>
              <a:rPr lang="en-US" sz="4000" dirty="0">
                <a:latin typeface="Segoe UI Semibold" pitchFamily="34" charset="0"/>
                <a:cs typeface="Segoe UI Semibold" pitchFamily="34" charset="0"/>
              </a:rPr>
              <a:t>Fullness of Godhead bodily, </a:t>
            </a:r>
            <a:r>
              <a:rPr lang="en-US" sz="4000" i="1" dirty="0">
                <a:latin typeface="Segoe UI" pitchFamily="34" charset="0"/>
                <a:cs typeface="Segoe UI" pitchFamily="34" charset="0"/>
              </a:rPr>
              <a:t>Colossians 2:9</a:t>
            </a:r>
            <a:endParaRPr lang="en-US" sz="4000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06200" y="6446837"/>
            <a:ext cx="558800" cy="365125"/>
          </a:xfrm>
        </p:spPr>
        <p:txBody>
          <a:bodyPr vert="horz" lIns="91440" tIns="45720" rIns="91440" bIns="45720" rtlCol="0" anchor="ctr"/>
          <a:lstStyle/>
          <a:p>
            <a:fld id="{5543FFE3-6AE7-4862-B574-E9F65755C1BF}" type="slidenum">
              <a:rPr lang="en-US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pPr/>
              <a:t>4</a:t>
            </a:fld>
            <a:endParaRPr lang="en-US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C47E9F-E34A-4AB9-BC04-2354229EE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6351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381000"/>
            <a:ext cx="8839200" cy="914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  <a:t>Jesus Knew People’s Hearts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51" y="1447800"/>
            <a:ext cx="11237495" cy="5410200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900"/>
              </a:spcBef>
              <a:buNone/>
            </a:pPr>
            <a:r>
              <a:rPr lang="en-US" sz="3600" i="1" dirty="0">
                <a:latin typeface="Segoe UI Semibold" pitchFamily="34" charset="0"/>
                <a:cs typeface="Segoe UI Semibold" pitchFamily="34" charset="0"/>
              </a:rPr>
              <a:t>- John 2:23-25; Matthew 9:4; 12:25 -</a:t>
            </a:r>
          </a:p>
          <a:p>
            <a:pPr algn="ctr">
              <a:spcBef>
                <a:spcPts val="900"/>
              </a:spcBef>
              <a:buNone/>
            </a:pPr>
            <a:endParaRPr lang="en-US" sz="800" i="1" dirty="0">
              <a:latin typeface="Segoe UI Semibold" pitchFamily="34" charset="0"/>
              <a:cs typeface="Segoe UI Semibold" pitchFamily="34" charset="0"/>
            </a:endParaRPr>
          </a:p>
          <a:p>
            <a:pPr marL="341313" lvl="1" indent="-341313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Segoe UI Semibold" pitchFamily="34" charset="0"/>
                <a:cs typeface="Segoe UI Semibold" pitchFamily="34" charset="0"/>
              </a:rPr>
              <a:t>Attribute of  deity, </a:t>
            </a:r>
            <a:r>
              <a:rPr lang="en-US" sz="4000" i="1" dirty="0">
                <a:latin typeface="Segoe UI" pitchFamily="34" charset="0"/>
                <a:cs typeface="Segoe UI" pitchFamily="34" charset="0"/>
              </a:rPr>
              <a:t>Psalm 94:11; Proverbs 15:11; </a:t>
            </a:r>
            <a:br>
              <a:rPr lang="en-US" sz="4000" i="1" dirty="0">
                <a:latin typeface="Segoe UI" pitchFamily="34" charset="0"/>
                <a:cs typeface="Segoe UI" pitchFamily="34" charset="0"/>
              </a:rPr>
            </a:br>
            <a:r>
              <a:rPr lang="en-US" sz="4000" i="1" dirty="0">
                <a:latin typeface="Segoe UI" pitchFamily="34" charset="0"/>
                <a:cs typeface="Segoe UI" pitchFamily="34" charset="0"/>
              </a:rPr>
              <a:t>Jeremiah 20:12; Acts 15:8</a:t>
            </a:r>
          </a:p>
          <a:p>
            <a:pPr marL="341313" lvl="1" indent="-341313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Segoe UI Semibold" pitchFamily="34" charset="0"/>
                <a:cs typeface="Segoe UI Semibold" pitchFamily="34" charset="0"/>
              </a:rPr>
              <a:t>Jesus knows our hearts, </a:t>
            </a:r>
            <a:r>
              <a:rPr lang="en-US" sz="4000" i="1" dirty="0">
                <a:latin typeface="Segoe UI" pitchFamily="34" charset="0"/>
                <a:cs typeface="Segoe UI" pitchFamily="34" charset="0"/>
              </a:rPr>
              <a:t>Hebrews 4:13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3400" dirty="0">
                <a:latin typeface="Segoe UI" pitchFamily="34" charset="0"/>
                <a:cs typeface="Segoe UI" pitchFamily="34" charset="0"/>
              </a:rPr>
              <a:t>God knows our heart, </a:t>
            </a:r>
            <a:r>
              <a:rPr lang="en-US" sz="3400" i="1" dirty="0">
                <a:latin typeface="Segoe UI" pitchFamily="34" charset="0"/>
                <a:cs typeface="Segoe UI" pitchFamily="34" charset="0"/>
              </a:rPr>
              <a:t>Luke 16:15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3400" dirty="0">
                <a:latin typeface="Segoe UI" pitchFamily="34" charset="0"/>
                <a:cs typeface="Segoe UI" pitchFamily="34" charset="0"/>
              </a:rPr>
              <a:t>Jesus knows our heart, </a:t>
            </a:r>
            <a:r>
              <a:rPr lang="en-US" sz="3400" i="1" dirty="0">
                <a:latin typeface="Segoe UI" pitchFamily="34" charset="0"/>
                <a:cs typeface="Segoe UI" pitchFamily="34" charset="0"/>
              </a:rPr>
              <a:t>Acts 1:24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3400" dirty="0">
                <a:latin typeface="Segoe UI" pitchFamily="34" charset="0"/>
                <a:cs typeface="Segoe UI" pitchFamily="34" charset="0"/>
              </a:rPr>
              <a:t>God tests hearts, </a:t>
            </a:r>
            <a:r>
              <a:rPr lang="en-US" sz="3400" i="1" dirty="0">
                <a:latin typeface="Segoe UI" pitchFamily="34" charset="0"/>
                <a:cs typeface="Segoe UI" pitchFamily="34" charset="0"/>
              </a:rPr>
              <a:t>Jeremiah 11:20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3400" dirty="0">
                <a:latin typeface="Segoe UI" pitchFamily="34" charset="0"/>
                <a:cs typeface="Segoe UI" pitchFamily="34" charset="0"/>
              </a:rPr>
              <a:t>Jesus reveals and judges hearts, </a:t>
            </a:r>
            <a:r>
              <a:rPr lang="en-US" sz="3400" i="1" dirty="0">
                <a:latin typeface="Segoe UI" pitchFamily="34" charset="0"/>
                <a:cs typeface="Segoe UI" pitchFamily="34" charset="0"/>
              </a:rPr>
              <a:t>1 Corinthians 4:5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0787" y="6479309"/>
            <a:ext cx="352685" cy="365125"/>
          </a:xfrm>
        </p:spPr>
        <p:txBody>
          <a:bodyPr vert="horz" lIns="91440" tIns="45720" rIns="91440" bIns="45720" rtlCol="0" anchor="ctr"/>
          <a:lstStyle/>
          <a:p>
            <a:fld id="{5543FFE3-6AE7-4862-B574-E9F65755C1BF}" type="slidenum">
              <a:rPr lang="en-US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pPr/>
              <a:t>5</a:t>
            </a:fld>
            <a:endParaRPr lang="en-U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C6349E-862A-4BA0-BCAD-FBF756422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6351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6400800" cy="176847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  <a:t>Jesus Forgave Sins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  <a:t>Mark 2:5-12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55837"/>
            <a:ext cx="11887200" cy="4419600"/>
          </a:xfrm>
        </p:spPr>
        <p:txBody>
          <a:bodyPr>
            <a:normAutofit/>
          </a:bodyPr>
          <a:lstStyle/>
          <a:p>
            <a:pPr marL="233363" indent="-233363">
              <a:spcBef>
                <a:spcPts val="1200"/>
              </a:spcBef>
            </a:pPr>
            <a:r>
              <a:rPr lang="en-US" sz="4000" dirty="0">
                <a:latin typeface="Segoe UI Semibold" pitchFamily="34" charset="0"/>
                <a:cs typeface="Segoe UI Semibold" pitchFamily="34" charset="0"/>
              </a:rPr>
              <a:t>“Who can forgive sins but God alone?” </a:t>
            </a:r>
            <a:r>
              <a:rPr lang="en-US" sz="4000" i="1" dirty="0">
                <a:latin typeface="Segoe UI" pitchFamily="34" charset="0"/>
                <a:cs typeface="Segoe UI" pitchFamily="34" charset="0"/>
              </a:rPr>
              <a:t>Mark 2:7</a:t>
            </a:r>
          </a:p>
          <a:p>
            <a:pPr marL="633413" lvl="1" indent="-233363">
              <a:spcBef>
                <a:spcPts val="1200"/>
              </a:spcBef>
            </a:pPr>
            <a:r>
              <a:rPr lang="en-US" sz="3600" dirty="0">
                <a:latin typeface="Segoe UI" pitchFamily="34" charset="0"/>
                <a:cs typeface="Segoe UI" pitchFamily="34" charset="0"/>
              </a:rPr>
              <a:t>Charged Jesus with blasphemy, </a:t>
            </a:r>
            <a:r>
              <a:rPr lang="en-US" sz="3600" i="1" dirty="0">
                <a:latin typeface="Segoe UI" pitchFamily="34" charset="0"/>
                <a:cs typeface="Segoe UI" pitchFamily="34" charset="0"/>
              </a:rPr>
              <a:t>Mark 2:7</a:t>
            </a:r>
          </a:p>
          <a:p>
            <a:pPr marL="633413" lvl="1" indent="-233363">
              <a:spcBef>
                <a:spcPts val="1200"/>
              </a:spcBef>
            </a:pPr>
            <a:r>
              <a:rPr lang="en-US" sz="3600" dirty="0">
                <a:latin typeface="Segoe UI" pitchFamily="34" charset="0"/>
                <a:cs typeface="Segoe UI" pitchFamily="34" charset="0"/>
              </a:rPr>
              <a:t>Miracle validated His power to forgive, </a:t>
            </a:r>
            <a:r>
              <a:rPr lang="en-US" sz="3600" i="1" dirty="0">
                <a:latin typeface="Segoe UI" pitchFamily="34" charset="0"/>
                <a:cs typeface="Segoe UI" pitchFamily="34" charset="0"/>
              </a:rPr>
              <a:t>Mark 2:10-12</a:t>
            </a:r>
          </a:p>
          <a:p>
            <a:pPr marL="233363" indent="-233363">
              <a:spcBef>
                <a:spcPts val="1200"/>
              </a:spcBef>
            </a:pPr>
            <a:r>
              <a:rPr lang="en-US" sz="4000" dirty="0">
                <a:latin typeface="Segoe UI Semibold" pitchFamily="34" charset="0"/>
                <a:cs typeface="Segoe UI Semibold" pitchFamily="34" charset="0"/>
              </a:rPr>
              <a:t>“Who is this that even forgives sins?” </a:t>
            </a:r>
            <a:r>
              <a:rPr lang="en-US" sz="4000" i="1" dirty="0">
                <a:latin typeface="Segoe UI" pitchFamily="34" charset="0"/>
                <a:cs typeface="Segoe UI" pitchFamily="34" charset="0"/>
              </a:rPr>
              <a:t>Luke 7:48-49</a:t>
            </a:r>
          </a:p>
          <a:p>
            <a:pPr marL="633413" lvl="1" indent="-233363">
              <a:spcBef>
                <a:spcPts val="1200"/>
              </a:spcBef>
            </a:pPr>
            <a:r>
              <a:rPr lang="en-US" sz="3600" dirty="0">
                <a:latin typeface="Segoe UI" pitchFamily="34" charset="0"/>
                <a:cs typeface="Segoe UI" pitchFamily="34" charset="0"/>
              </a:rPr>
              <a:t>God forgives sins, </a:t>
            </a:r>
            <a:r>
              <a:rPr lang="en-US" sz="3600" i="1" dirty="0">
                <a:latin typeface="Segoe UI" pitchFamily="34" charset="0"/>
                <a:cs typeface="Segoe UI" pitchFamily="34" charset="0"/>
              </a:rPr>
              <a:t>Psalm 51:1-2; Isaiah 43:25</a:t>
            </a:r>
          </a:p>
          <a:p>
            <a:pPr marL="633413" lvl="1" indent="-233363">
              <a:spcBef>
                <a:spcPts val="1200"/>
              </a:spcBef>
            </a:pPr>
            <a:r>
              <a:rPr lang="en-US" sz="3600" dirty="0">
                <a:latin typeface="Segoe UI" pitchFamily="34" charset="0"/>
                <a:cs typeface="Segoe UI" pitchFamily="34" charset="0"/>
              </a:rPr>
              <a:t>Jesus forgave sins, </a:t>
            </a:r>
            <a:r>
              <a:rPr lang="en-US" sz="3600" i="1" dirty="0">
                <a:latin typeface="Segoe UI" pitchFamily="34" charset="0"/>
                <a:cs typeface="Segoe UI" pitchFamily="34" charset="0"/>
              </a:rPr>
              <a:t>Luke 7:47-48; 23:41-43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58599" y="6492875"/>
            <a:ext cx="480237" cy="365125"/>
          </a:xfrm>
        </p:spPr>
        <p:txBody>
          <a:bodyPr vert="horz" lIns="91440" tIns="45720" rIns="91440" bIns="45720" rtlCol="0" anchor="ctr"/>
          <a:lstStyle/>
          <a:p>
            <a:fld id="{5543FFE3-6AE7-4862-B574-E9F65755C1BF}" type="slidenum">
              <a:rPr lang="en-US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pPr/>
              <a:t>6</a:t>
            </a:fld>
            <a:endParaRPr lang="en-U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607E3E-6F49-43BF-BBC6-A06B6C28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6351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1000"/>
            <a:ext cx="6400800" cy="1752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  <a:t>Jesus Forgives Sins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  <a:t>Mark 2:5-12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799"/>
            <a:ext cx="11277600" cy="3765551"/>
          </a:xfrm>
        </p:spPr>
        <p:txBody>
          <a:bodyPr>
            <a:normAutofit/>
          </a:bodyPr>
          <a:lstStyle/>
          <a:p>
            <a:pPr marL="233363" indent="-233363">
              <a:spcBef>
                <a:spcPts val="1800"/>
              </a:spcBef>
            </a:pPr>
            <a:r>
              <a:rPr lang="en-US" sz="4000" dirty="0">
                <a:latin typeface="Segoe UI Semibold" pitchFamily="34" charset="0"/>
                <a:cs typeface="Segoe UI Semibold" pitchFamily="34" charset="0"/>
              </a:rPr>
              <a:t>Jesus is willing and able to forgive me and you, </a:t>
            </a:r>
            <a:r>
              <a:rPr lang="en-US" sz="4000" i="1" dirty="0">
                <a:latin typeface="Segoe UI" pitchFamily="34" charset="0"/>
                <a:cs typeface="Segoe UI" pitchFamily="34" charset="0"/>
              </a:rPr>
              <a:t>Colossians 1:19-22</a:t>
            </a:r>
          </a:p>
          <a:p>
            <a:pPr marL="625475" lvl="1" indent="-277813">
              <a:spcBef>
                <a:spcPts val="1800"/>
              </a:spcBef>
            </a:pPr>
            <a:r>
              <a:rPr lang="en-US" sz="3800" dirty="0">
                <a:latin typeface="Segoe UI" pitchFamily="34" charset="0"/>
                <a:cs typeface="Segoe UI" pitchFamily="34" charset="0"/>
              </a:rPr>
              <a:t>Become a Christian, </a:t>
            </a:r>
            <a:r>
              <a:rPr lang="en-US" sz="3800" i="1" dirty="0">
                <a:latin typeface="Segoe UI" pitchFamily="34" charset="0"/>
                <a:cs typeface="Segoe UI" pitchFamily="34" charset="0"/>
              </a:rPr>
              <a:t>Acts 22:16</a:t>
            </a:r>
          </a:p>
          <a:p>
            <a:pPr marL="625475" lvl="1" indent="-277813">
              <a:spcBef>
                <a:spcPts val="1800"/>
              </a:spcBef>
            </a:pPr>
            <a:r>
              <a:rPr lang="en-US" sz="3800" dirty="0">
                <a:latin typeface="Segoe UI" pitchFamily="34" charset="0"/>
                <a:cs typeface="Segoe UI" pitchFamily="34" charset="0"/>
              </a:rPr>
              <a:t>Christians who repent and confess, </a:t>
            </a:r>
            <a:r>
              <a:rPr lang="en-US" sz="3800" i="1" dirty="0">
                <a:latin typeface="Segoe UI" pitchFamily="34" charset="0"/>
                <a:cs typeface="Segoe UI" pitchFamily="34" charset="0"/>
              </a:rPr>
              <a:t>1 John 1:9; </a:t>
            </a:r>
            <a:br>
              <a:rPr lang="en-US" sz="3800" i="1" dirty="0">
                <a:latin typeface="Segoe UI" pitchFamily="34" charset="0"/>
                <a:cs typeface="Segoe UI" pitchFamily="34" charset="0"/>
              </a:rPr>
            </a:br>
            <a:r>
              <a:rPr lang="en-US" sz="3800" i="1" dirty="0">
                <a:latin typeface="Segoe UI" pitchFamily="34" charset="0"/>
                <a:cs typeface="Segoe UI" pitchFamily="34" charset="0"/>
              </a:rPr>
              <a:t>Acts 8:22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58599" y="6492875"/>
            <a:ext cx="480237" cy="365125"/>
          </a:xfrm>
        </p:spPr>
        <p:txBody>
          <a:bodyPr vert="horz" lIns="91440" tIns="45720" rIns="91440" bIns="45720" rtlCol="0" anchor="ctr"/>
          <a:lstStyle/>
          <a:p>
            <a:fld id="{5543FFE3-6AE7-4862-B574-E9F65755C1BF}" type="slidenum">
              <a:rPr lang="en-US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pPr/>
              <a:t>7</a:t>
            </a:fld>
            <a:endParaRPr lang="en-U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607E3E-6F49-43BF-BBC6-A06B6C28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6351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0656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57200"/>
            <a:ext cx="8077200" cy="1600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  <a:t>Jesus Accepted Worship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</a:b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  <a:t>Matthew 4:10; Revelation 22:8-9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590800"/>
            <a:ext cx="10706098" cy="3429000"/>
          </a:xfrm>
        </p:spPr>
        <p:txBody>
          <a:bodyPr>
            <a:noAutofit/>
          </a:bodyPr>
          <a:lstStyle/>
          <a:p>
            <a:pPr marL="233363" indent="-233363" hangingPunct="0">
              <a:spcBef>
                <a:spcPts val="1800"/>
              </a:spcBef>
              <a:tabLst>
                <a:tab pos="682625" algn="l"/>
              </a:tabLst>
            </a:pPr>
            <a:r>
              <a:rPr lang="en-US" sz="4000" dirty="0">
                <a:latin typeface="Segoe UI Semibold" pitchFamily="34" charset="0"/>
                <a:cs typeface="Segoe UI Semibold" pitchFamily="34" charset="0"/>
              </a:rPr>
              <a:t>Healing power, </a:t>
            </a:r>
            <a:r>
              <a:rPr lang="en-US" sz="4000" i="1" dirty="0">
                <a:latin typeface="Segoe UI" pitchFamily="34" charset="0"/>
                <a:cs typeface="Segoe UI" pitchFamily="34" charset="0"/>
              </a:rPr>
              <a:t>Matthew 8:2-3; John 9:35-38</a:t>
            </a:r>
          </a:p>
          <a:p>
            <a:pPr marL="233363" indent="-233363" hangingPunct="0">
              <a:spcBef>
                <a:spcPts val="1800"/>
              </a:spcBef>
              <a:tabLst>
                <a:tab pos="682625" algn="l"/>
              </a:tabLst>
            </a:pPr>
            <a:r>
              <a:rPr lang="en-US" sz="4000" dirty="0">
                <a:latin typeface="Segoe UI Semibold" pitchFamily="34" charset="0"/>
                <a:cs typeface="Segoe UI Semibold" pitchFamily="34" charset="0"/>
              </a:rPr>
              <a:t>Power over nature, </a:t>
            </a:r>
            <a:r>
              <a:rPr lang="en-US" sz="4000" i="1" dirty="0">
                <a:latin typeface="Segoe UI" pitchFamily="34" charset="0"/>
                <a:cs typeface="Segoe UI" pitchFamily="34" charset="0"/>
              </a:rPr>
              <a:t>Matthew 14:25-33</a:t>
            </a:r>
          </a:p>
          <a:p>
            <a:pPr marL="233363" indent="-233363" hangingPunct="0">
              <a:spcBef>
                <a:spcPts val="1800"/>
              </a:spcBef>
              <a:tabLst>
                <a:tab pos="682625" algn="l"/>
              </a:tabLst>
            </a:pPr>
            <a:r>
              <a:rPr lang="en-US" sz="4000" dirty="0">
                <a:latin typeface="Segoe UI Semibold" pitchFamily="34" charset="0"/>
                <a:cs typeface="Segoe UI Semibold" pitchFamily="34" charset="0"/>
              </a:rPr>
              <a:t>Power over death, </a:t>
            </a:r>
            <a:r>
              <a:rPr lang="en-US" sz="4000" i="1" dirty="0">
                <a:latin typeface="Segoe UI" pitchFamily="34" charset="0"/>
                <a:cs typeface="Segoe UI" pitchFamily="34" charset="0"/>
              </a:rPr>
              <a:t>Matthew 28:9, 17</a:t>
            </a:r>
          </a:p>
          <a:p>
            <a:pPr marL="233363" indent="-233363" hangingPunct="0">
              <a:spcBef>
                <a:spcPts val="1800"/>
              </a:spcBef>
              <a:tabLst>
                <a:tab pos="682625" algn="l"/>
              </a:tabLst>
            </a:pPr>
            <a:r>
              <a:rPr lang="en-US" sz="4000" dirty="0">
                <a:latin typeface="Segoe UI Semibold" pitchFamily="34" charset="0"/>
                <a:cs typeface="Segoe UI Semibold" pitchFamily="34" charset="0"/>
              </a:rPr>
              <a:t>His ascension, </a:t>
            </a:r>
            <a:r>
              <a:rPr lang="en-US" sz="4000" i="1" dirty="0">
                <a:latin typeface="Segoe UI" pitchFamily="34" charset="0"/>
                <a:cs typeface="Segoe UI" pitchFamily="34" charset="0"/>
              </a:rPr>
              <a:t>Luke 24:51-52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30000" y="6377644"/>
            <a:ext cx="517451" cy="365125"/>
          </a:xfrm>
        </p:spPr>
        <p:txBody>
          <a:bodyPr vert="horz" lIns="91440" tIns="45720" rIns="91440" bIns="45720" rtlCol="0" anchor="ctr"/>
          <a:lstStyle/>
          <a:p>
            <a:fld id="{5543FFE3-6AE7-4862-B574-E9F65755C1BF}" type="slidenum">
              <a:rPr lang="en-US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pPr/>
              <a:t>8</a:t>
            </a:fld>
            <a:endParaRPr lang="en-U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F7A15-A65E-43CA-8EA2-5BC7294DF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6351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53600" y="645676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5543FFE3-6AE7-4862-B574-E9F65755C1BF}" type="slidenum">
              <a:rPr lang="en-US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pPr/>
              <a:t>9</a:t>
            </a:fld>
            <a:endParaRPr lang="en-U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4495800"/>
            <a:ext cx="6705600" cy="2180582"/>
          </a:xfrm>
        </p:spPr>
        <p:txBody>
          <a:bodyPr>
            <a:noAutofit/>
          </a:bodyPr>
          <a:lstStyle/>
          <a:p>
            <a:pPr algn="ctr" hangingPunct="0">
              <a:spcBef>
                <a:spcPts val="600"/>
              </a:spcBef>
              <a:buNone/>
            </a:pPr>
            <a:r>
              <a:rPr lang="en-US" sz="4000" dirty="0">
                <a:latin typeface="Segoe UI Semibold" pitchFamily="34" charset="0"/>
                <a:cs typeface="Segoe UI Semibold" pitchFamily="34" charset="0"/>
              </a:rPr>
              <a:t>Knows hearts</a:t>
            </a:r>
          </a:p>
          <a:p>
            <a:pPr algn="ctr" hangingPunct="0">
              <a:spcBef>
                <a:spcPts val="600"/>
              </a:spcBef>
              <a:buNone/>
            </a:pPr>
            <a:r>
              <a:rPr lang="en-US" sz="4000" dirty="0">
                <a:latin typeface="Segoe UI Semibold" pitchFamily="34" charset="0"/>
                <a:cs typeface="Segoe UI Semibold" pitchFamily="34" charset="0"/>
              </a:rPr>
              <a:t>Forgives sins</a:t>
            </a:r>
          </a:p>
          <a:p>
            <a:pPr algn="ctr" hangingPunct="0">
              <a:spcBef>
                <a:spcPts val="600"/>
              </a:spcBef>
              <a:buNone/>
            </a:pPr>
            <a:r>
              <a:rPr lang="en-US" sz="4000" dirty="0">
                <a:latin typeface="Segoe UI Semibold" pitchFamily="34" charset="0"/>
                <a:cs typeface="Segoe UI Semibold" pitchFamily="34" charset="0"/>
              </a:rPr>
              <a:t>Accepts worship</a:t>
            </a:r>
            <a:endParaRPr lang="en-US" sz="40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Picture 4" descr="A sign at night&#10;&#10;Description automatically generated">
            <a:extLst>
              <a:ext uri="{FF2B5EF4-FFF2-40B4-BE49-F238E27FC236}">
                <a16:creationId xmlns:a16="http://schemas.microsoft.com/office/drawing/2014/main" id="{C8AA339C-7491-4EF3-8EDE-61EB4BC4E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23" y="393995"/>
            <a:ext cx="6505353" cy="39364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69EFA0-873A-4FE3-A8B6-25DFCBF5D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6351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276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  <vt:lpstr>Jesus: The Complete Fulfillment</vt:lpstr>
      <vt:lpstr>Jesus Knew People’s Hearts</vt:lpstr>
      <vt:lpstr>Jesus Forgave Sins Mark 2:5-12</vt:lpstr>
      <vt:lpstr>Jesus Forgives Sins Mark 2:5-12</vt:lpstr>
      <vt:lpstr>Jesus Accepted Worship Matthew 4:10; Revelation 22:8-9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 Price</dc:creator>
  <cp:lastModifiedBy>Joe R Price</cp:lastModifiedBy>
  <cp:revision>22</cp:revision>
  <dcterms:created xsi:type="dcterms:W3CDTF">2020-10-23T16:18:40Z</dcterms:created>
  <dcterms:modified xsi:type="dcterms:W3CDTF">2020-10-25T14:54:46Z</dcterms:modified>
</cp:coreProperties>
</file>