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70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A7B5B-D452-420F-94CA-4D3F7A93471E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D23D1-7944-471D-9F4F-7BACC30A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6E34A0C-9948-4099-840F-EF90067F5434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1AF5-99BE-4565-98DF-7FEF830B833B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4F979D-6863-4BF5-B696-59BD8745A9C3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5C3EA32-AE72-496D-988C-26381A57BA14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C9FC2FF-5769-4E9F-985A-D617D5E336EC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77F7-5964-4EFD-A10D-50BB63F58325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989F-766C-4DB9-9DD3-38DD42460687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3F90-E417-4267-BD29-983EC3522262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2EE345A-36E9-4447-B5C5-7682E1FC7E4A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49F1-AA21-4AD8-AF8A-036EE344C0C3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DABF23A-9AED-4240-AD11-7D64E3B8A590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48E2-A496-4094-A68F-B479FDE530D5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B433-83E3-41E2-AE68-6E320A47B795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4FB5-FD31-47AC-AB47-517D3C050033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55D7-545C-432A-B397-E97B1E984E08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309B-1CA7-4A95-83EF-265FCFA1446E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CCA1-389F-4D43-8445-027BE48687DD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46D0D-A5FD-4ECD-9484-9D799E2027E4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hade val="98000"/>
                <a:satMod val="150000"/>
                <a:lumMod val="102000"/>
              </a:schemeClr>
            </a:gs>
            <a:gs pos="50000">
              <a:schemeClr val="bg2">
                <a:tint val="98000"/>
                <a:shade val="90000"/>
                <a:satMod val="13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0496C6C-A85F-426B-9ED1-3444166CE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E0055B-2274-4A92-8D1F-48BC6037E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7554" y="707933"/>
            <a:ext cx="5663635" cy="5442133"/>
          </a:xfrm>
        </p:spPr>
        <p:txBody>
          <a:bodyPr anchor="ctr">
            <a:normAutofit/>
          </a:bodyPr>
          <a:lstStyle/>
          <a:p>
            <a:pPr algn="r"/>
            <a:r>
              <a:rPr lang="en-US" sz="6600" b="1" cap="small" dirty="0"/>
              <a:t>The Character of the Person Who Dwells with the Lord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0EF22F-5D3C-4240-8C32-1B20803E5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97108" y="1923563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912EF34-0253-41FD-9940-D8FBB7DE7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7545075" y="2187578"/>
            <a:ext cx="6857999" cy="248285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100D710-AA94-49B7-BCBC-8C811558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3028" y="821265"/>
            <a:ext cx="3265713" cy="5222117"/>
          </a:xfrm>
        </p:spPr>
        <p:txBody>
          <a:bodyPr anchor="ctr">
            <a:normAutofit/>
          </a:bodyPr>
          <a:lstStyle/>
          <a:p>
            <a:r>
              <a:rPr lang="en-US" sz="5400" b="1" i="1" dirty="0"/>
              <a:t>Psalm 15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CCD04A-B35A-49E9-913D-7F77E8F7F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EEB07A-9F7A-4953-9813-C23712CEA47A}"/>
              </a:ext>
            </a:extLst>
          </p:cNvPr>
          <p:cNvSpPr txBox="1"/>
          <p:nvPr/>
        </p:nvSpPr>
        <p:spPr>
          <a:xfrm>
            <a:off x="7997926" y="5865916"/>
            <a:ext cx="175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2782783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CB40A-B1C3-4BCF-88B4-360DB8319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25678"/>
            <a:ext cx="8610600" cy="22546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/>
              <a:t>“Ways to know if someone has Integrity”</a:t>
            </a:r>
            <a:br>
              <a:rPr lang="en-US" sz="4800" b="1" dirty="0"/>
            </a:br>
            <a:r>
              <a:rPr lang="en-US" sz="3600" dirty="0"/>
              <a:t>(</a:t>
            </a:r>
            <a:r>
              <a:rPr lang="en-US" sz="3600" cap="none" dirty="0"/>
              <a:t>Sean Kelsey, C.O.O., </a:t>
            </a:r>
            <a:r>
              <a:rPr lang="en-US" sz="3600" i="1" cap="none" dirty="0"/>
              <a:t>The DWI Guys</a:t>
            </a:r>
            <a:r>
              <a:rPr lang="en-US" sz="3600" dirty="0"/>
              <a:t>)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82EF7-7420-4DC0-9F79-95EAEB60F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787805"/>
            <a:ext cx="10591800" cy="40701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Taking responsibility for their actions.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Putting others’ needs above their own.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Offering to help others in need.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Giving others the benefit of the doubt.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Choosing honesty in all things.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E44EBB-A900-4935-9B72-D0921BA8E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D934E-F704-43AF-A06A-025141A5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67824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6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82EF7-7420-4DC0-9F79-95EAEB60F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366" y="2761706"/>
            <a:ext cx="10446834" cy="39809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Showing respect to everyone.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Manifesting humility.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Being able to admit they’re wrong.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Showing regular reliability.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Conveying true kindness.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AFEE32-80FA-4D6E-882F-BD7326F38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22A510C-E40C-460E-978F-E04D91D10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25678"/>
            <a:ext cx="8610600" cy="22546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/>
              <a:t>“Ways to know if someone has Integrity”</a:t>
            </a:r>
            <a:br>
              <a:rPr lang="en-US" sz="4800" b="1" dirty="0"/>
            </a:br>
            <a:r>
              <a:rPr lang="en-US" sz="3600" dirty="0"/>
              <a:t>(</a:t>
            </a:r>
            <a:r>
              <a:rPr lang="en-US" sz="3600" cap="none" dirty="0"/>
              <a:t>Sean Kelsey, C.O.O., </a:t>
            </a:r>
            <a:r>
              <a:rPr lang="en-US" sz="3600" i="1" cap="none" dirty="0"/>
              <a:t>The DWI Guys</a:t>
            </a:r>
            <a:r>
              <a:rPr lang="en-US" sz="3600" dirty="0"/>
              <a:t>)</a:t>
            </a:r>
            <a:endParaRPr lang="en-US" sz="3600" b="1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8BD3FA-3695-456B-B03B-B9AB55C9E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66071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5596-8810-44DF-B0DA-26B99D9C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39315"/>
            <a:ext cx="8610600" cy="1665474"/>
          </a:xfrm>
        </p:spPr>
        <p:txBody>
          <a:bodyPr>
            <a:normAutofit/>
          </a:bodyPr>
          <a:lstStyle/>
          <a:p>
            <a:r>
              <a:rPr lang="en-US" sz="5400" b="1" dirty="0"/>
              <a:t>The Righteous person</a:t>
            </a:r>
            <a:br>
              <a:rPr lang="en-US" b="1" dirty="0"/>
            </a:br>
            <a:r>
              <a:rPr lang="en-US" sz="4400" b="1" i="1" dirty="0"/>
              <a:t>P</a:t>
            </a:r>
            <a:r>
              <a:rPr lang="en-US" sz="4400" b="1" i="1" cap="none" dirty="0"/>
              <a:t>salm</a:t>
            </a:r>
            <a:r>
              <a:rPr lang="en-US" sz="4400" b="1" i="1" dirty="0"/>
              <a:t>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04346-8BBA-4292-B69C-70697658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42840"/>
            <a:ext cx="10820400" cy="35758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/>
              <a:t> Character of integrity and holiness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/>
              <a:t> Question asked, </a:t>
            </a:r>
            <a:r>
              <a:rPr lang="en-US" sz="4800" i="1" dirty="0"/>
              <a:t>15:1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/>
              <a:t> Question answered, </a:t>
            </a:r>
            <a:r>
              <a:rPr lang="en-US" sz="4800" i="1" dirty="0"/>
              <a:t>15:2-5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33A0B-894B-4D35-B8D0-0235791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60426-1C9D-41F1-BB73-CEB93E7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3162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2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5596-8810-44DF-B0DA-26B99D9C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39315"/>
            <a:ext cx="8610600" cy="1665474"/>
          </a:xfrm>
        </p:spPr>
        <p:txBody>
          <a:bodyPr>
            <a:normAutofit/>
          </a:bodyPr>
          <a:lstStyle/>
          <a:p>
            <a:r>
              <a:rPr lang="en-US" sz="6000" b="1" dirty="0"/>
              <a:t>Stated Positively</a:t>
            </a:r>
            <a:br>
              <a:rPr lang="en-US" b="1" dirty="0"/>
            </a:br>
            <a:r>
              <a:rPr lang="en-US" sz="4400" b="1" i="1" dirty="0"/>
              <a:t>P</a:t>
            </a:r>
            <a:r>
              <a:rPr lang="en-US" sz="4400" b="1" i="1" cap="none" dirty="0"/>
              <a:t>salm</a:t>
            </a:r>
            <a:r>
              <a:rPr lang="en-US" sz="4400" b="1" i="1" dirty="0"/>
              <a:t> 15:2,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04346-8BBA-4292-B69C-70697658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7730"/>
            <a:ext cx="11088666" cy="42249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/>
              <a:t> </a:t>
            </a:r>
            <a:r>
              <a:rPr lang="en-US" sz="4800" b="1" dirty="0"/>
              <a:t>Walks uprightly </a:t>
            </a:r>
            <a:r>
              <a:rPr lang="en-US" sz="4800" i="1" dirty="0"/>
              <a:t>(2)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600" dirty="0"/>
              <a:t> Walks in God’s truth, </a:t>
            </a:r>
            <a:r>
              <a:rPr lang="en-US" sz="4600" i="1" dirty="0"/>
              <a:t>Psalm 26:3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600" i="1" dirty="0"/>
              <a:t> </a:t>
            </a:r>
            <a:r>
              <a:rPr lang="en-US" sz="4600" dirty="0"/>
              <a:t>Guided by God’s wisdom, </a:t>
            </a:r>
            <a:br>
              <a:rPr lang="en-US" sz="4600" dirty="0"/>
            </a:br>
            <a:r>
              <a:rPr lang="en-US" sz="4600" dirty="0"/>
              <a:t>	</a:t>
            </a:r>
            <a:r>
              <a:rPr lang="en-US" sz="4600" i="1" dirty="0"/>
              <a:t>Psalm 1:1-2; Proverbs 2:1-15; 4:5-9; 	Colossians 2:3</a:t>
            </a:r>
            <a:endParaRPr lang="en-US" sz="48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33A0B-894B-4D35-B8D0-0235791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60426-1C9D-41F1-BB73-CEB93E7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3162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2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5596-8810-44DF-B0DA-26B99D9C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39315"/>
            <a:ext cx="8610600" cy="1665474"/>
          </a:xfrm>
        </p:spPr>
        <p:txBody>
          <a:bodyPr>
            <a:normAutofit/>
          </a:bodyPr>
          <a:lstStyle/>
          <a:p>
            <a:r>
              <a:rPr lang="en-US" sz="6000" b="1" dirty="0"/>
              <a:t>Stated Positively</a:t>
            </a:r>
            <a:br>
              <a:rPr lang="en-US" b="1" dirty="0"/>
            </a:br>
            <a:r>
              <a:rPr lang="en-US" sz="4400" b="1" i="1" dirty="0"/>
              <a:t>P</a:t>
            </a:r>
            <a:r>
              <a:rPr lang="en-US" sz="4400" b="1" i="1" cap="none" dirty="0"/>
              <a:t>salm</a:t>
            </a:r>
            <a:r>
              <a:rPr lang="en-US" sz="4400" b="1" i="1" dirty="0"/>
              <a:t> 15:2,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04346-8BBA-4292-B69C-70697658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3" y="2655518"/>
            <a:ext cx="11411211" cy="36591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/>
              <a:t> </a:t>
            </a:r>
            <a:r>
              <a:rPr lang="en-US" sz="4800" b="1" dirty="0"/>
              <a:t>Works righteousness </a:t>
            </a:r>
            <a:r>
              <a:rPr lang="en-US" sz="4800" i="1" dirty="0"/>
              <a:t>(2); 1 Tim. 6:11; </a:t>
            </a:r>
            <a:br>
              <a:rPr lang="en-US" sz="4800" i="1" dirty="0"/>
            </a:br>
            <a:r>
              <a:rPr lang="en-US" sz="4800" i="1" dirty="0"/>
              <a:t>  2 Timothy 2:22; 3:16-17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600" dirty="0"/>
              <a:t> Sincere intent, </a:t>
            </a:r>
            <a:r>
              <a:rPr lang="en-US" sz="4600" i="1" dirty="0"/>
              <a:t>Hebrews 13:18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600" i="1" dirty="0"/>
              <a:t> </a:t>
            </a:r>
            <a:r>
              <a:rPr lang="en-US" sz="4600" dirty="0"/>
              <a:t>Not hypocritical, </a:t>
            </a:r>
            <a:r>
              <a:rPr lang="en-US" sz="4600" i="1" dirty="0"/>
              <a:t>Isaiah 33:14-16</a:t>
            </a:r>
            <a:endParaRPr lang="en-US" sz="48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33A0B-894B-4D35-B8D0-0235791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60426-1C9D-41F1-BB73-CEB93E7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3162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26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5596-8810-44DF-B0DA-26B99D9C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39315"/>
            <a:ext cx="8610600" cy="1665474"/>
          </a:xfrm>
        </p:spPr>
        <p:txBody>
          <a:bodyPr>
            <a:normAutofit/>
          </a:bodyPr>
          <a:lstStyle/>
          <a:p>
            <a:r>
              <a:rPr lang="en-US" sz="6000" b="1" dirty="0"/>
              <a:t>Stated Positively</a:t>
            </a:r>
            <a:br>
              <a:rPr lang="en-US" b="1" dirty="0"/>
            </a:br>
            <a:r>
              <a:rPr lang="en-US" sz="4400" b="1" i="1" dirty="0"/>
              <a:t>P</a:t>
            </a:r>
            <a:r>
              <a:rPr lang="en-US" sz="4400" b="1" i="1" cap="none" dirty="0"/>
              <a:t>salm</a:t>
            </a:r>
            <a:r>
              <a:rPr lang="en-US" sz="4400" b="1" i="1" dirty="0"/>
              <a:t> 15:2,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04346-8BBA-4292-B69C-70697658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3" y="2655518"/>
            <a:ext cx="11411211" cy="39571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/>
              <a:t> </a:t>
            </a:r>
            <a:r>
              <a:rPr lang="en-US" sz="4800" b="1" dirty="0"/>
              <a:t>Speaks truth in his heart </a:t>
            </a:r>
            <a:r>
              <a:rPr lang="en-US" sz="4800" i="1" dirty="0"/>
              <a:t>(2)</a:t>
            </a:r>
          </a:p>
          <a:p>
            <a:pPr marL="568325" lvl="1" indent="-222250">
              <a:lnSpc>
                <a:spcPct val="100000"/>
              </a:lnSpc>
              <a:spcBef>
                <a:spcPts val="1800"/>
              </a:spcBef>
            </a:pPr>
            <a:r>
              <a:rPr lang="en-US" sz="4600" dirty="0"/>
              <a:t> Consistent character, </a:t>
            </a:r>
            <a:r>
              <a:rPr lang="en-US" sz="4600" i="1" dirty="0"/>
              <a:t>Psalm 101:6-7</a:t>
            </a:r>
          </a:p>
          <a:p>
            <a:pPr marL="568325" lvl="1" indent="-222250">
              <a:lnSpc>
                <a:spcPct val="100000"/>
              </a:lnSpc>
              <a:spcBef>
                <a:spcPts val="1800"/>
              </a:spcBef>
            </a:pPr>
            <a:r>
              <a:rPr lang="en-US" sz="4600" i="1" dirty="0"/>
              <a:t> </a:t>
            </a:r>
            <a:r>
              <a:rPr lang="en-US" sz="4600" dirty="0"/>
              <a:t>Thoughts translate into character, 	</a:t>
            </a:r>
            <a:r>
              <a:rPr lang="en-US" sz="4600" i="1" dirty="0"/>
              <a:t>Philippians 4:8</a:t>
            </a:r>
            <a:endParaRPr lang="en-US" sz="48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33A0B-894B-4D35-B8D0-0235791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60426-1C9D-41F1-BB73-CEB93E7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3162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3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5596-8810-44DF-B0DA-26B99D9C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39315"/>
            <a:ext cx="8610600" cy="1665474"/>
          </a:xfrm>
        </p:spPr>
        <p:txBody>
          <a:bodyPr>
            <a:normAutofit/>
          </a:bodyPr>
          <a:lstStyle/>
          <a:p>
            <a:r>
              <a:rPr lang="en-US" sz="6000" b="1" dirty="0"/>
              <a:t>Stated Positively</a:t>
            </a:r>
            <a:br>
              <a:rPr lang="en-US" b="1" dirty="0"/>
            </a:br>
            <a:r>
              <a:rPr lang="en-US" sz="4400" b="1" i="1" dirty="0"/>
              <a:t>P</a:t>
            </a:r>
            <a:r>
              <a:rPr lang="en-US" sz="4400" b="1" i="1" cap="none" dirty="0"/>
              <a:t>salm</a:t>
            </a:r>
            <a:r>
              <a:rPr lang="en-US" sz="4400" b="1" i="1" dirty="0"/>
              <a:t> 15:2,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04346-8BBA-4292-B69C-70697658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3" y="2655518"/>
            <a:ext cx="11411211" cy="36591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tabLst>
                <a:tab pos="463550" algn="l"/>
              </a:tabLst>
            </a:pPr>
            <a:r>
              <a:rPr lang="en-US" sz="4800" dirty="0"/>
              <a:t> </a:t>
            </a:r>
            <a:r>
              <a:rPr lang="en-US" sz="4800" b="1" dirty="0"/>
              <a:t>Despises sin and honors reverence 	</a:t>
            </a:r>
            <a:r>
              <a:rPr lang="en-US" sz="4800" i="1" dirty="0"/>
              <a:t>(4); Psalm 24:3-5; Romans 1:32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600" dirty="0"/>
              <a:t> Rejects evil people, </a:t>
            </a:r>
            <a:r>
              <a:rPr lang="en-US" sz="4600" i="1" dirty="0"/>
              <a:t>Psalm 26:5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600" i="1" dirty="0"/>
              <a:t> </a:t>
            </a:r>
            <a:r>
              <a:rPr lang="en-US" sz="4600" dirty="0"/>
              <a:t>Honors who fears God, </a:t>
            </a:r>
            <a:r>
              <a:rPr lang="en-US" sz="4600" i="1" dirty="0"/>
              <a:t>3 John 5-8</a:t>
            </a:r>
            <a:endParaRPr lang="en-US" sz="48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33A0B-894B-4D35-B8D0-0235791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60426-1C9D-41F1-BB73-CEB93E7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3162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8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5596-8810-44DF-B0DA-26B99D9C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39315"/>
            <a:ext cx="8610600" cy="1665474"/>
          </a:xfrm>
        </p:spPr>
        <p:txBody>
          <a:bodyPr>
            <a:normAutofit/>
          </a:bodyPr>
          <a:lstStyle/>
          <a:p>
            <a:r>
              <a:rPr lang="en-US" sz="6000" b="1" dirty="0"/>
              <a:t>Stated Positively</a:t>
            </a:r>
            <a:br>
              <a:rPr lang="en-US" b="1" dirty="0"/>
            </a:br>
            <a:r>
              <a:rPr lang="en-US" sz="4400" b="1" i="1" dirty="0"/>
              <a:t>P</a:t>
            </a:r>
            <a:r>
              <a:rPr lang="en-US" sz="4400" b="1" i="1" cap="none" dirty="0"/>
              <a:t>salm</a:t>
            </a:r>
            <a:r>
              <a:rPr lang="en-US" sz="4400" b="1" i="1" dirty="0"/>
              <a:t> 15:2,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04346-8BBA-4292-B69C-70697658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31" y="2404998"/>
            <a:ext cx="11500274" cy="43376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/>
              <a:t> </a:t>
            </a:r>
            <a:r>
              <a:rPr lang="en-US" sz="4800" b="1" dirty="0"/>
              <a:t>Keeps his word </a:t>
            </a:r>
            <a:r>
              <a:rPr lang="en-US" sz="4800" i="1" dirty="0"/>
              <a:t>(4)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600" dirty="0"/>
              <a:t> Israel and Gibeonites, </a:t>
            </a:r>
            <a:r>
              <a:rPr lang="en-US" sz="4600" i="1" dirty="0"/>
              <a:t>Josh. 9:18-19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600" i="1" dirty="0"/>
              <a:t> </a:t>
            </a:r>
            <a:r>
              <a:rPr lang="en-US" sz="4600" dirty="0"/>
              <a:t>The integrity of our word must be 	stronger than self-preservation, 	</a:t>
            </a:r>
            <a:r>
              <a:rPr lang="en-US" sz="4600" i="1" dirty="0"/>
              <a:t>Matthew 5:33-37</a:t>
            </a:r>
            <a:endParaRPr lang="en-US" sz="48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33A0B-894B-4D35-B8D0-0235791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60426-1C9D-41F1-BB73-CEB93E7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3162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218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Vapor Trail</vt:lpstr>
      <vt:lpstr>The Character of the Person Who Dwells with the Lord</vt:lpstr>
      <vt:lpstr>“Ways to know if someone has Integrity” (Sean Kelsey, C.O.O., The DWI Guys)</vt:lpstr>
      <vt:lpstr>“Ways to know if someone has Integrity” (Sean Kelsey, C.O.O., The DWI Guys)</vt:lpstr>
      <vt:lpstr>The Righteous person Psalm 15</vt:lpstr>
      <vt:lpstr>Stated Positively Psalm 15:2, 4</vt:lpstr>
      <vt:lpstr>Stated Positively Psalm 15:2, 4</vt:lpstr>
      <vt:lpstr>Stated Positively Psalm 15:2, 4</vt:lpstr>
      <vt:lpstr>Stated Positively Psalm 15:2, 4</vt:lpstr>
      <vt:lpstr>Stated Positively Psalm 15:2,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of One Who Dwells with the Lord</dc:title>
  <dc:creator>Joe R Price</dc:creator>
  <cp:lastModifiedBy>Joe R Price</cp:lastModifiedBy>
  <cp:revision>57</cp:revision>
  <dcterms:created xsi:type="dcterms:W3CDTF">2019-01-11T17:30:31Z</dcterms:created>
  <dcterms:modified xsi:type="dcterms:W3CDTF">2019-01-14T00:05:21Z</dcterms:modified>
</cp:coreProperties>
</file>