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18"/>
  </p:notesMasterIdLst>
  <p:sldIdLst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606" y="9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F1EC6-1438-49A6-8CD0-B54B8267D32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38ADED-0B75-441A-9717-518A914ABC84}">
      <dgm:prSet custT="1"/>
      <dgm:spPr/>
      <dgm:t>
        <a:bodyPr/>
        <a:lstStyle/>
        <a:p>
          <a:pPr algn="ctr"/>
          <a:r>
            <a:rPr lang="en-US" sz="3200" dirty="0">
              <a:latin typeface="Candara" panose="020E0502030303020204" pitchFamily="34" charset="0"/>
            </a:rPr>
            <a:t>Power shown on earth, </a:t>
          </a:r>
          <a:br>
            <a:rPr lang="en-US" sz="3200" dirty="0">
              <a:latin typeface="Candara" panose="020E0502030303020204" pitchFamily="34" charset="0"/>
            </a:rPr>
          </a:br>
          <a:r>
            <a:rPr lang="en-US" sz="3200" i="1" dirty="0">
              <a:latin typeface="Candara" panose="020E0502030303020204" pitchFamily="34" charset="0"/>
            </a:rPr>
            <a:t>John 5:18-23; 17:2, 4</a:t>
          </a:r>
          <a:endParaRPr lang="en-US" sz="3200" dirty="0">
            <a:latin typeface="Candara" panose="020E0502030303020204" pitchFamily="34" charset="0"/>
          </a:endParaRPr>
        </a:p>
      </dgm:t>
    </dgm:pt>
    <dgm:pt modelId="{46713AA2-64E8-4115-8332-CD3A2F2C7A5C}" type="parTrans" cxnId="{D0915234-49DE-4C07-987E-1FA1D4B2905A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B3F55838-E2B2-41D8-BBFD-E5F38C29C9CF}" type="sibTrans" cxnId="{D0915234-49DE-4C07-987E-1FA1D4B2905A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930BA14E-6702-4023-AD08-0D9C2E39F031}">
      <dgm:prSet custT="1"/>
      <dgm:spPr/>
      <dgm:t>
        <a:bodyPr/>
        <a:lstStyle/>
        <a:p>
          <a:pPr algn="ctr"/>
          <a:r>
            <a:rPr lang="en-US" sz="3200" dirty="0">
              <a:latin typeface="Candara" panose="020E0502030303020204" pitchFamily="34" charset="0"/>
            </a:rPr>
            <a:t>Announced after His resurrection, </a:t>
          </a:r>
          <a:br>
            <a:rPr lang="en-US" sz="3200" dirty="0">
              <a:latin typeface="Candara" panose="020E0502030303020204" pitchFamily="34" charset="0"/>
            </a:rPr>
          </a:br>
          <a:r>
            <a:rPr lang="en-US" sz="3200" i="1" dirty="0">
              <a:latin typeface="Candara" panose="020E0502030303020204" pitchFamily="34" charset="0"/>
            </a:rPr>
            <a:t>Matthew 28:18-20</a:t>
          </a:r>
          <a:endParaRPr lang="en-US" sz="3200" dirty="0">
            <a:latin typeface="Candara" panose="020E0502030303020204" pitchFamily="34" charset="0"/>
          </a:endParaRPr>
        </a:p>
      </dgm:t>
    </dgm:pt>
    <dgm:pt modelId="{5B4F9E9E-B48E-4017-9351-3E1FFDEC6AD5}" type="parTrans" cxnId="{6BB23CF9-FC7F-4025-8D71-9B8CEBBFC163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53374F43-CA94-4881-B6DF-25CA097A7291}" type="sibTrans" cxnId="{6BB23CF9-FC7F-4025-8D71-9B8CEBBFC163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1EB4CCAC-0C7C-4D83-851D-AB2C015FF6EA}">
      <dgm:prSet custT="1"/>
      <dgm:spPr/>
      <dgm:t>
        <a:bodyPr/>
        <a:lstStyle/>
        <a:p>
          <a:pPr algn="ctr"/>
          <a:r>
            <a:rPr lang="en-US" sz="3200" dirty="0">
              <a:latin typeface="Candara" panose="020E0502030303020204" pitchFamily="34" charset="0"/>
            </a:rPr>
            <a:t>Prophecy of His ruling authority fulfilled, </a:t>
          </a:r>
          <a:r>
            <a:rPr lang="en-US" sz="3200" i="1" dirty="0">
              <a:latin typeface="Candara" panose="020E0502030303020204" pitchFamily="34" charset="0"/>
            </a:rPr>
            <a:t>Psalm 110:1-3; Acts 2:33-36</a:t>
          </a:r>
          <a:endParaRPr lang="en-US" sz="3200" dirty="0">
            <a:latin typeface="Candara" panose="020E0502030303020204" pitchFamily="34" charset="0"/>
          </a:endParaRPr>
        </a:p>
      </dgm:t>
    </dgm:pt>
    <dgm:pt modelId="{78F3B418-CBCB-4258-992D-3ECDE628D3D6}" type="parTrans" cxnId="{638A46A0-B2E2-42FC-A70A-BB02580356BE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E538469A-453E-4F30-98AC-AB2E6C211464}" type="sibTrans" cxnId="{638A46A0-B2E2-42FC-A70A-BB02580356BE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80601C47-7A32-464E-8836-E3593B7FDE46}">
      <dgm:prSet custT="1"/>
      <dgm:spPr/>
      <dgm:t>
        <a:bodyPr/>
        <a:lstStyle/>
        <a:p>
          <a:pPr algn="ctr"/>
          <a:r>
            <a:rPr lang="en-US" sz="4000" i="1" dirty="0">
              <a:latin typeface="Candara" panose="020E0502030303020204" pitchFamily="34" charset="0"/>
            </a:rPr>
            <a:t>Luke 4:31-6:11 </a:t>
          </a:r>
          <a:br>
            <a:rPr lang="en-US" sz="3200" i="1" dirty="0">
              <a:latin typeface="Candara" panose="020E0502030303020204" pitchFamily="34" charset="0"/>
            </a:rPr>
          </a:br>
          <a:r>
            <a:rPr lang="en-US" sz="3200" dirty="0">
              <a:latin typeface="Candara" panose="020E0502030303020204" pitchFamily="34" charset="0"/>
            </a:rPr>
            <a:t>Events showing His authority</a:t>
          </a:r>
        </a:p>
      </dgm:t>
    </dgm:pt>
    <dgm:pt modelId="{98C75488-10EB-46F8-B8BE-E4478B72C12F}" type="parTrans" cxnId="{B48DCBA2-5E1D-47CA-9EC2-E2A2DD67F4CD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A7C3DEC0-152B-448F-B921-9957CFAA5B77}" type="sibTrans" cxnId="{B48DCBA2-5E1D-47CA-9EC2-E2A2DD67F4CD}">
      <dgm:prSet/>
      <dgm:spPr/>
      <dgm:t>
        <a:bodyPr/>
        <a:lstStyle/>
        <a:p>
          <a:pPr algn="ctr"/>
          <a:endParaRPr lang="en-US" sz="3200">
            <a:latin typeface="Candara" panose="020E0502030303020204" pitchFamily="34" charset="0"/>
          </a:endParaRPr>
        </a:p>
      </dgm:t>
    </dgm:pt>
    <dgm:pt modelId="{B4647BAB-72F5-45A3-BF36-4466C944709D}" type="pres">
      <dgm:prSet presAssocID="{E15F1EC6-1438-49A6-8CD0-B54B8267D32C}" presName="linear" presStyleCnt="0">
        <dgm:presLayoutVars>
          <dgm:animLvl val="lvl"/>
          <dgm:resizeHandles val="exact"/>
        </dgm:presLayoutVars>
      </dgm:prSet>
      <dgm:spPr/>
    </dgm:pt>
    <dgm:pt modelId="{37B96DD6-9FE5-46DB-8766-2503B153D3A3}" type="pres">
      <dgm:prSet presAssocID="{ED38ADED-0B75-441A-9717-518A914ABC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97FDD3-C77E-459F-AF88-19496D72136D}" type="pres">
      <dgm:prSet presAssocID="{B3F55838-E2B2-41D8-BBFD-E5F38C29C9CF}" presName="spacer" presStyleCnt="0"/>
      <dgm:spPr/>
    </dgm:pt>
    <dgm:pt modelId="{FB572D2B-429B-415E-A646-AD37CD3DCDBF}" type="pres">
      <dgm:prSet presAssocID="{930BA14E-6702-4023-AD08-0D9C2E39F0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E357A6-C43B-4B37-96F9-FADEEA593C07}" type="pres">
      <dgm:prSet presAssocID="{53374F43-CA94-4881-B6DF-25CA097A7291}" presName="spacer" presStyleCnt="0"/>
      <dgm:spPr/>
    </dgm:pt>
    <dgm:pt modelId="{F95AE374-7A76-46DE-9BA9-3EA50DD2A152}" type="pres">
      <dgm:prSet presAssocID="{1EB4CCAC-0C7C-4D83-851D-AB2C015FF6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05A46C-93F1-406E-8DE8-1A3CB1C5A982}" type="pres">
      <dgm:prSet presAssocID="{E538469A-453E-4F30-98AC-AB2E6C211464}" presName="spacer" presStyleCnt="0"/>
      <dgm:spPr/>
    </dgm:pt>
    <dgm:pt modelId="{62F7B94C-544C-4B59-9954-23B430BB696F}" type="pres">
      <dgm:prSet presAssocID="{80601C47-7A32-464E-8836-E3593B7FDE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F64E15-4171-4F77-A1CF-1909CAE36867}" type="presOf" srcId="{930BA14E-6702-4023-AD08-0D9C2E39F031}" destId="{FB572D2B-429B-415E-A646-AD37CD3DCDBF}" srcOrd="0" destOrd="0" presId="urn:microsoft.com/office/officeart/2005/8/layout/vList2"/>
    <dgm:cxn modelId="{D0915234-49DE-4C07-987E-1FA1D4B2905A}" srcId="{E15F1EC6-1438-49A6-8CD0-B54B8267D32C}" destId="{ED38ADED-0B75-441A-9717-518A914ABC84}" srcOrd="0" destOrd="0" parTransId="{46713AA2-64E8-4115-8332-CD3A2F2C7A5C}" sibTransId="{B3F55838-E2B2-41D8-BBFD-E5F38C29C9CF}"/>
    <dgm:cxn modelId="{5ECE603F-8215-40A8-BFCD-6FB9C5C78B73}" type="presOf" srcId="{ED38ADED-0B75-441A-9717-518A914ABC84}" destId="{37B96DD6-9FE5-46DB-8766-2503B153D3A3}" srcOrd="0" destOrd="0" presId="urn:microsoft.com/office/officeart/2005/8/layout/vList2"/>
    <dgm:cxn modelId="{5EE7CC60-3AD2-49A5-AF46-FA23A894F7AC}" type="presOf" srcId="{80601C47-7A32-464E-8836-E3593B7FDE46}" destId="{62F7B94C-544C-4B59-9954-23B430BB696F}" srcOrd="0" destOrd="0" presId="urn:microsoft.com/office/officeart/2005/8/layout/vList2"/>
    <dgm:cxn modelId="{638A46A0-B2E2-42FC-A70A-BB02580356BE}" srcId="{E15F1EC6-1438-49A6-8CD0-B54B8267D32C}" destId="{1EB4CCAC-0C7C-4D83-851D-AB2C015FF6EA}" srcOrd="2" destOrd="0" parTransId="{78F3B418-CBCB-4258-992D-3ECDE628D3D6}" sibTransId="{E538469A-453E-4F30-98AC-AB2E6C211464}"/>
    <dgm:cxn modelId="{B48DCBA2-5E1D-47CA-9EC2-E2A2DD67F4CD}" srcId="{E15F1EC6-1438-49A6-8CD0-B54B8267D32C}" destId="{80601C47-7A32-464E-8836-E3593B7FDE46}" srcOrd="3" destOrd="0" parTransId="{98C75488-10EB-46F8-B8BE-E4478B72C12F}" sibTransId="{A7C3DEC0-152B-448F-B921-9957CFAA5B77}"/>
    <dgm:cxn modelId="{76F90CD4-8645-4707-9598-D2DEF3B0EC57}" type="presOf" srcId="{E15F1EC6-1438-49A6-8CD0-B54B8267D32C}" destId="{B4647BAB-72F5-45A3-BF36-4466C944709D}" srcOrd="0" destOrd="0" presId="urn:microsoft.com/office/officeart/2005/8/layout/vList2"/>
    <dgm:cxn modelId="{0AE6F3E9-9566-4985-A0F1-FC91FBAF8732}" type="presOf" srcId="{1EB4CCAC-0C7C-4D83-851D-AB2C015FF6EA}" destId="{F95AE374-7A76-46DE-9BA9-3EA50DD2A152}" srcOrd="0" destOrd="0" presId="urn:microsoft.com/office/officeart/2005/8/layout/vList2"/>
    <dgm:cxn modelId="{6BB23CF9-FC7F-4025-8D71-9B8CEBBFC163}" srcId="{E15F1EC6-1438-49A6-8CD0-B54B8267D32C}" destId="{930BA14E-6702-4023-AD08-0D9C2E39F031}" srcOrd="1" destOrd="0" parTransId="{5B4F9E9E-B48E-4017-9351-3E1FFDEC6AD5}" sibTransId="{53374F43-CA94-4881-B6DF-25CA097A7291}"/>
    <dgm:cxn modelId="{2CD9B4F5-577E-41DA-BF95-DE0F49BCC16F}" type="presParOf" srcId="{B4647BAB-72F5-45A3-BF36-4466C944709D}" destId="{37B96DD6-9FE5-46DB-8766-2503B153D3A3}" srcOrd="0" destOrd="0" presId="urn:microsoft.com/office/officeart/2005/8/layout/vList2"/>
    <dgm:cxn modelId="{D7792B98-D426-4BD1-87B8-75BD002CA238}" type="presParOf" srcId="{B4647BAB-72F5-45A3-BF36-4466C944709D}" destId="{DA97FDD3-C77E-459F-AF88-19496D72136D}" srcOrd="1" destOrd="0" presId="urn:microsoft.com/office/officeart/2005/8/layout/vList2"/>
    <dgm:cxn modelId="{19FB91FF-4581-4086-B5CA-9250EF39C2DE}" type="presParOf" srcId="{B4647BAB-72F5-45A3-BF36-4466C944709D}" destId="{FB572D2B-429B-415E-A646-AD37CD3DCDBF}" srcOrd="2" destOrd="0" presId="urn:microsoft.com/office/officeart/2005/8/layout/vList2"/>
    <dgm:cxn modelId="{8DCF8671-E3EC-4012-BF59-020B1C766CD8}" type="presParOf" srcId="{B4647BAB-72F5-45A3-BF36-4466C944709D}" destId="{7CE357A6-C43B-4B37-96F9-FADEEA593C07}" srcOrd="3" destOrd="0" presId="urn:microsoft.com/office/officeart/2005/8/layout/vList2"/>
    <dgm:cxn modelId="{CB9300A5-97A6-47C8-A0CC-863BA763CD8A}" type="presParOf" srcId="{B4647BAB-72F5-45A3-BF36-4466C944709D}" destId="{F95AE374-7A76-46DE-9BA9-3EA50DD2A152}" srcOrd="4" destOrd="0" presId="urn:microsoft.com/office/officeart/2005/8/layout/vList2"/>
    <dgm:cxn modelId="{11B9C747-CAE4-42A2-9182-F2AEA772CFDA}" type="presParOf" srcId="{B4647BAB-72F5-45A3-BF36-4466C944709D}" destId="{9805A46C-93F1-406E-8DE8-1A3CB1C5A982}" srcOrd="5" destOrd="0" presId="urn:microsoft.com/office/officeart/2005/8/layout/vList2"/>
    <dgm:cxn modelId="{EC6D74AD-8FFD-4742-AC5D-6A9831A105F5}" type="presParOf" srcId="{B4647BAB-72F5-45A3-BF36-4466C944709D}" destId="{62F7B94C-544C-4B59-9954-23B430BB69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96DD6-9FE5-46DB-8766-2503B153D3A3}">
      <dsp:nvSpPr>
        <dsp:cNvPr id="0" name=""/>
        <dsp:cNvSpPr/>
      </dsp:nvSpPr>
      <dsp:spPr>
        <a:xfrm>
          <a:off x="0" y="2491"/>
          <a:ext cx="6269038" cy="13812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ndara" panose="020E0502030303020204" pitchFamily="34" charset="0"/>
            </a:rPr>
            <a:t>Power shown on earth, </a:t>
          </a:r>
          <a:br>
            <a:rPr lang="en-US" sz="3200" kern="1200" dirty="0">
              <a:latin typeface="Candara" panose="020E0502030303020204" pitchFamily="34" charset="0"/>
            </a:rPr>
          </a:br>
          <a:r>
            <a:rPr lang="en-US" sz="3200" i="1" kern="1200" dirty="0">
              <a:latin typeface="Candara" panose="020E0502030303020204" pitchFamily="34" charset="0"/>
            </a:rPr>
            <a:t>John 5:18-23; 17:2, 4</a:t>
          </a:r>
          <a:endParaRPr lang="en-US" sz="3200" kern="1200" dirty="0">
            <a:latin typeface="Candara" panose="020E0502030303020204" pitchFamily="34" charset="0"/>
          </a:endParaRPr>
        </a:p>
      </dsp:txBody>
      <dsp:txXfrm>
        <a:off x="67429" y="69920"/>
        <a:ext cx="6134180" cy="1246433"/>
      </dsp:txXfrm>
    </dsp:sp>
    <dsp:sp modelId="{FB572D2B-429B-415E-A646-AD37CD3DCDBF}">
      <dsp:nvSpPr>
        <dsp:cNvPr id="0" name=""/>
        <dsp:cNvSpPr/>
      </dsp:nvSpPr>
      <dsp:spPr>
        <a:xfrm>
          <a:off x="0" y="1397775"/>
          <a:ext cx="6269038" cy="13812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ndara" panose="020E0502030303020204" pitchFamily="34" charset="0"/>
            </a:rPr>
            <a:t>Announced after His resurrection, </a:t>
          </a:r>
          <a:br>
            <a:rPr lang="en-US" sz="3200" kern="1200" dirty="0">
              <a:latin typeface="Candara" panose="020E0502030303020204" pitchFamily="34" charset="0"/>
            </a:rPr>
          </a:br>
          <a:r>
            <a:rPr lang="en-US" sz="3200" i="1" kern="1200" dirty="0">
              <a:latin typeface="Candara" panose="020E0502030303020204" pitchFamily="34" charset="0"/>
            </a:rPr>
            <a:t>Matthew 28:18-20</a:t>
          </a:r>
          <a:endParaRPr lang="en-US" sz="3200" kern="1200" dirty="0">
            <a:latin typeface="Candara" panose="020E0502030303020204" pitchFamily="34" charset="0"/>
          </a:endParaRPr>
        </a:p>
      </dsp:txBody>
      <dsp:txXfrm>
        <a:off x="67429" y="1465204"/>
        <a:ext cx="6134180" cy="1246433"/>
      </dsp:txXfrm>
    </dsp:sp>
    <dsp:sp modelId="{F95AE374-7A76-46DE-9BA9-3EA50DD2A152}">
      <dsp:nvSpPr>
        <dsp:cNvPr id="0" name=""/>
        <dsp:cNvSpPr/>
      </dsp:nvSpPr>
      <dsp:spPr>
        <a:xfrm>
          <a:off x="0" y="2793058"/>
          <a:ext cx="6269038" cy="13812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ndara" panose="020E0502030303020204" pitchFamily="34" charset="0"/>
            </a:rPr>
            <a:t>Prophecy of His ruling authority fulfilled, </a:t>
          </a:r>
          <a:r>
            <a:rPr lang="en-US" sz="3200" i="1" kern="1200" dirty="0">
              <a:latin typeface="Candara" panose="020E0502030303020204" pitchFamily="34" charset="0"/>
            </a:rPr>
            <a:t>Psalm 110:1-3; Acts 2:33-36</a:t>
          </a:r>
          <a:endParaRPr lang="en-US" sz="3200" kern="1200" dirty="0">
            <a:latin typeface="Candara" panose="020E0502030303020204" pitchFamily="34" charset="0"/>
          </a:endParaRPr>
        </a:p>
      </dsp:txBody>
      <dsp:txXfrm>
        <a:off x="67429" y="2860487"/>
        <a:ext cx="6134180" cy="1246433"/>
      </dsp:txXfrm>
    </dsp:sp>
    <dsp:sp modelId="{62F7B94C-544C-4B59-9954-23B430BB696F}">
      <dsp:nvSpPr>
        <dsp:cNvPr id="0" name=""/>
        <dsp:cNvSpPr/>
      </dsp:nvSpPr>
      <dsp:spPr>
        <a:xfrm>
          <a:off x="0" y="4188342"/>
          <a:ext cx="6269038" cy="13812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latin typeface="Candara" panose="020E0502030303020204" pitchFamily="34" charset="0"/>
            </a:rPr>
            <a:t>Luke 4:31-6:11 </a:t>
          </a:r>
          <a:br>
            <a:rPr lang="en-US" sz="3200" i="1" kern="1200" dirty="0">
              <a:latin typeface="Candara" panose="020E0502030303020204" pitchFamily="34" charset="0"/>
            </a:rPr>
          </a:br>
          <a:r>
            <a:rPr lang="en-US" sz="3200" kern="1200" dirty="0">
              <a:latin typeface="Candara" panose="020E0502030303020204" pitchFamily="34" charset="0"/>
            </a:rPr>
            <a:t>Events showing His authority</a:t>
          </a:r>
        </a:p>
      </dsp:txBody>
      <dsp:txXfrm>
        <a:off x="67429" y="4255771"/>
        <a:ext cx="6134180" cy="124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1709-F7D4-4A8D-A295-08BB1351585D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A22A1-2E42-42B0-BA21-BFB25A7C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CDBC-1C58-4F6C-9734-234CD32E6CD3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8105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9814-C7D4-421C-9911-6CF3D616CF39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483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E95F-D337-45AB-8D5B-015B1E2CC451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3345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A9DA-1AE1-4C10-9F52-1AB8255AD7D8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193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1A7-B27F-433C-BCC4-F719811C5B9A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4792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BB4-669F-4E66-B43F-6590CB2B23F7}" type="datetime1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5193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C97D-9983-44C2-B24E-B771E5B1B18C}" type="datetime1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475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B69-E498-439E-A37F-03CC57A49FE6}" type="datetime1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0331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8CE7-D687-48AB-8DCE-EFFADC9D8ACA}" type="datetime1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</a:t>
            </a: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the sparkles as you like.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Note: This</a:t>
            </a: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animation looks best on a dark background.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4582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0C4E-474C-4CBC-8F63-D1AF737DEF9C}" type="datetime1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2103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B9B9-2610-4EB8-B749-417F0FAB852D}" type="datetime1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5984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7BFC-C156-4AF5-BD6B-EFC8D600FF4A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28672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cap="all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The Power of Christ</a:t>
            </a:r>
          </a:p>
        </p:txBody>
      </p:sp>
      <p:sp>
        <p:nvSpPr>
          <p:cNvPr id="3" name="4-Point Star 2"/>
          <p:cNvSpPr/>
          <p:nvPr/>
        </p:nvSpPr>
        <p:spPr>
          <a:xfrm rot="890656">
            <a:off x="3301391" y="2573124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477078" y="2496571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7306841" y="3011068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4141619" y="318965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5000960" y="2586736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95606-8D03-4A0E-B245-01298D5B6752}"/>
              </a:ext>
            </a:extLst>
          </p:cNvPr>
          <p:cNvSpPr txBox="1"/>
          <p:nvPr/>
        </p:nvSpPr>
        <p:spPr>
          <a:xfrm>
            <a:off x="902970" y="4263390"/>
            <a:ext cx="445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4:31-6:11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6385213B-2B12-49CA-80B4-916D07E5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A63068-13EC-4D3D-AC82-59AC31DB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93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189799"/>
            <a:ext cx="3679900" cy="447839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over </a:t>
            </a: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Cultural Norms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5:27-32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93" y="825188"/>
            <a:ext cx="6958360" cy="5207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He defied human expectations to achieve divine purposes, </a:t>
            </a:r>
            <a:r>
              <a:rPr lang="en-US" sz="4400" i="1" dirty="0">
                <a:latin typeface="Candara" panose="020E0502030303020204" pitchFamily="34" charset="0"/>
              </a:rPr>
              <a:t>Galatians 1:10 (2 Cor. 5:9; Jno. 8:29)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Culture does not set our moral standard, conscience and faith; Christ does</a:t>
            </a: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10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433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189799"/>
            <a:ext cx="3679900" cy="447839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to bring in </a:t>
            </a: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 Things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5:33-39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93" y="1232204"/>
            <a:ext cx="6958360" cy="4393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Jesus had power to introduce a new covenant, with better blessings, </a:t>
            </a:r>
            <a:r>
              <a:rPr lang="en-US" sz="4400" i="1" dirty="0">
                <a:latin typeface="Candara" panose="020E0502030303020204" pitchFamily="34" charset="0"/>
              </a:rPr>
              <a:t>Hebrews 8:6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Men’s expectations do not establish divine approval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11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08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189799"/>
            <a:ext cx="3679900" cy="447839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over the</a:t>
            </a: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Sabbath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6:1-11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93" y="1073297"/>
            <a:ext cx="6958360" cy="47113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Jesus had power to use the Sabbath, </a:t>
            </a:r>
            <a:r>
              <a:rPr lang="en-US" sz="4400" i="1" dirty="0">
                <a:latin typeface="Candara" panose="020E0502030303020204" pitchFamily="34" charset="0"/>
              </a:rPr>
              <a:t>Luke 6:1-5 (2, 5)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andara" panose="020E0502030303020204" pitchFamily="34" charset="0"/>
              </a:rPr>
              <a:t>He did not violate it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Jesus had power to explain the purpose of the Sabbath, </a:t>
            </a:r>
            <a:r>
              <a:rPr lang="en-US" sz="4400" i="1" dirty="0">
                <a:latin typeface="Candara" panose="020E0502030303020204" pitchFamily="34" charset="0"/>
              </a:rPr>
              <a:t>Luke 6:6-11 (9)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12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2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7819DA3-9950-424A-B8AC-4F37BE527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D1B6A-BA92-4F6E-83B5-B6D9003B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988" y="646713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A9CE806-FF2D-4385-93E0-7B8C1857860D}" type="slidenum">
              <a:rPr lang="en-US">
                <a:solidFill>
                  <a:srgbClr val="FFFFFF"/>
                </a:solidFill>
                <a:latin typeface="Candara" panose="020E0502030303020204" pitchFamily="34" charset="0"/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112E2D49-16F6-45B4-849D-28BF5B8E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" y="63078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563763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60B3A-8013-4C55-A89D-BE18EA36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E32A7-F19C-4E4D-9EE9-505CF13B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A99B1245-D295-4897-AEEA-EDBDBC4B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4" y="62606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330891"/>
      </p:ext>
    </p:extLst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5EA36-DE26-4345-BF13-E3947F28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8797B-20D9-4ECF-B8F4-43C1A6E66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73985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23" y="1755612"/>
            <a:ext cx="3777363" cy="33467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Authority of Christ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40311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985DA-B28D-4546-8DB5-3D644124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059" y="6431646"/>
            <a:ext cx="392151" cy="365125"/>
          </a:xfrm>
        </p:spPr>
        <p:txBody>
          <a:bodyPr vert="horz" lIns="91440" tIns="45720" rIns="91440" bIns="45720" rtlCol="0" anchor="ctr"/>
          <a:lstStyle/>
          <a:p>
            <a:fld id="{9A9CE806-FF2D-4385-93E0-7B8C1857860D}" type="slidenum">
              <a:rPr lang="en-US">
                <a:latin typeface="Candara" panose="020E0502030303020204" pitchFamily="34" charset="0"/>
              </a:rPr>
              <a:pPr/>
              <a:t>2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70764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BD57C-01D8-4AFA-9F90-F3EBED82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27216-4D8A-4D0F-98C4-18E970E60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19" y="-318312"/>
            <a:ext cx="13248167" cy="7452094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C364DDDD-8CA7-43DD-BD34-4B712F31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8" y="614235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D5A15-0C01-46B3-B153-9058AF0C11A3}"/>
              </a:ext>
            </a:extLst>
          </p:cNvPr>
          <p:cNvSpPr txBox="1">
            <a:spLocks/>
          </p:cNvSpPr>
          <p:nvPr/>
        </p:nvSpPr>
        <p:spPr>
          <a:xfrm>
            <a:off x="11675326" y="6396657"/>
            <a:ext cx="359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9CE806-FF2D-4385-93E0-7B8C1857860D}" type="slidenum">
              <a:rPr lang="en-US" smtClean="0">
                <a:solidFill>
                  <a:schemeClr val="bg1"/>
                </a:solidFill>
                <a:latin typeface="Candara" panose="020E0502030303020204" pitchFamily="34" charset="0"/>
              </a:rPr>
              <a:pPr/>
              <a:t>3</a:t>
            </a:fld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0DA7DF-AF18-4983-9DCD-17A5A07FFA41}"/>
              </a:ext>
            </a:extLst>
          </p:cNvPr>
          <p:cNvCxnSpPr/>
          <p:nvPr/>
        </p:nvCxnSpPr>
        <p:spPr>
          <a:xfrm>
            <a:off x="6453963" y="2381693"/>
            <a:ext cx="7655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79711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331866"/>
            <a:ext cx="3679900" cy="419426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Authority of </a:t>
            </a: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Word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4:31-32, 42-44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211" y="356840"/>
            <a:ext cx="6974593" cy="62223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andara" panose="020E0502030303020204" pitchFamily="34" charset="0"/>
              </a:rPr>
              <a:t>He commands and defeats sin with His word, </a:t>
            </a:r>
            <a:r>
              <a:rPr lang="en-US" sz="4000" i="1" dirty="0">
                <a:latin typeface="Candara" panose="020E0502030303020204" pitchFamily="34" charset="0"/>
              </a:rPr>
              <a:t>Acts 2:40-41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andara" panose="020E0502030303020204" pitchFamily="34" charset="0"/>
              </a:rPr>
              <a:t>The content and urgency of His preaching, </a:t>
            </a:r>
            <a:r>
              <a:rPr lang="en-US" sz="4000" i="1" dirty="0">
                <a:latin typeface="Candara" panose="020E0502030303020204" pitchFamily="34" charset="0"/>
              </a:rPr>
              <a:t>Luke 4:43-44; Romans 10:13-17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andara" panose="020E0502030303020204" pitchFamily="34" charset="0"/>
              </a:rPr>
              <a:t>Jesus will command death with His word, </a:t>
            </a:r>
            <a:r>
              <a:rPr lang="en-US" sz="4000" i="1" dirty="0">
                <a:latin typeface="Candara" panose="020E0502030303020204" pitchFamily="34" charset="0"/>
              </a:rPr>
              <a:t>John 5:28-29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Candara" panose="020E0502030303020204" pitchFamily="34" charset="0"/>
              </a:rPr>
              <a:t>We will be judged by His word, </a:t>
            </a:r>
            <a:r>
              <a:rPr lang="en-US" sz="4000" i="1" dirty="0">
                <a:latin typeface="Candara" panose="020E0502030303020204" pitchFamily="34" charset="0"/>
              </a:rPr>
              <a:t>John 12:48; Revelation 20:12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585E1-69BB-4744-A33E-2F234178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326" y="6396657"/>
            <a:ext cx="359883" cy="365125"/>
          </a:xfrm>
        </p:spPr>
        <p:txBody>
          <a:bodyPr vert="horz" lIns="91440" tIns="45720" rIns="91440" bIns="45720" rtlCol="0" anchor="ctr"/>
          <a:lstStyle/>
          <a:p>
            <a:fld id="{9A9CE806-FF2D-4385-93E0-7B8C1857860D}" type="slidenum">
              <a:rPr lang="en-US">
                <a:latin typeface="Candara" panose="020E0502030303020204" pitchFamily="34" charset="0"/>
              </a:rPr>
              <a:pPr/>
              <a:t>4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749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63" y="1331392"/>
            <a:ext cx="3679900" cy="419521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over </a:t>
            </a: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Demons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4:33-37, 41</a:t>
            </a:r>
            <a:endParaRPr lang="en-US" sz="4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812" y="1331392"/>
            <a:ext cx="6958360" cy="44320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Shows His power over Satan, </a:t>
            </a:r>
            <a:r>
              <a:rPr lang="en-US" sz="4400" i="1" dirty="0">
                <a:latin typeface="Candara" panose="020E0502030303020204" pitchFamily="34" charset="0"/>
              </a:rPr>
              <a:t>Luke 11:20-22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We rely on Christ’s power in our struggle against forces of evil,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Ephesians 6:10-13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5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075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331391"/>
            <a:ext cx="3679900" cy="419521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over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Sickness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4:38-40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44" y="841916"/>
            <a:ext cx="6958360" cy="51741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Foretold His power over sin, </a:t>
            </a:r>
            <a:r>
              <a:rPr lang="en-US" sz="4400" i="1" dirty="0">
                <a:latin typeface="Candara" panose="020E0502030303020204" pitchFamily="34" charset="0"/>
              </a:rPr>
              <a:t>Matthew 8:14-17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Prayer avails, </a:t>
            </a:r>
            <a:r>
              <a:rPr lang="en-US" sz="4400" i="1" dirty="0">
                <a:latin typeface="Candara" panose="020E0502030303020204" pitchFamily="34" charset="0"/>
              </a:rPr>
              <a:t>Luke 4:38; James 5:14-15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By the power of His grace, we are made strong in weakness, </a:t>
            </a:r>
            <a:r>
              <a:rPr lang="en-US" sz="4400" i="1" dirty="0">
                <a:latin typeface="Candara" panose="020E0502030303020204" pitchFamily="34" charset="0"/>
              </a:rPr>
              <a:t>2 Cor. 12:7-10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6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204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331391"/>
            <a:ext cx="3679900" cy="419521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over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Nature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5:1-11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595" y="501806"/>
            <a:ext cx="6958360" cy="57708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Peter put his faith in Christ’s word, </a:t>
            </a:r>
            <a:r>
              <a:rPr lang="en-US" sz="4400" i="1" dirty="0">
                <a:latin typeface="Candara" panose="020E0502030303020204" pitchFamily="34" charset="0"/>
              </a:rPr>
              <a:t>Luke 5:3-5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Produced a great catch of fish, and Peter’s confession of sins, </a:t>
            </a:r>
            <a:r>
              <a:rPr lang="en-US" sz="4400" i="1" dirty="0">
                <a:latin typeface="Candara" panose="020E0502030303020204" pitchFamily="34" charset="0"/>
              </a:rPr>
              <a:t>Luke 5:6, 8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Signified Christ’s power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dirty="0">
                <a:latin typeface="Candara" panose="020E0502030303020204" pitchFamily="34" charset="0"/>
              </a:rPr>
              <a:t>to save lost humanity,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Luke 5:10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7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218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331391"/>
            <a:ext cx="3679900" cy="419521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over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Leprosy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5:12-16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599" y="1207505"/>
            <a:ext cx="6958360" cy="44429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Christ is willing and able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dirty="0">
                <a:latin typeface="Candara" panose="020E0502030303020204" pitchFamily="34" charset="0"/>
              </a:rPr>
              <a:t>to heal the most corrupt, 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Luke 5:12-13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Like this man, we must fall on our faces and implore Jesus to heal us!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8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512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44113AD-FE7D-4F7A-95D4-2906D395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" y="6272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E49A7-AD17-4738-BCE1-D3E82BA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4" y="1390523"/>
            <a:ext cx="3679900" cy="40769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Authority to </a:t>
            </a:r>
            <a:r>
              <a:rPr lang="en-US" sz="5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Forgive Sins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5:17-26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5090-AD8F-45D9-A0A5-84B286F0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293" y="1189801"/>
            <a:ext cx="6958360" cy="44783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Jesus sees faith, and forgives sins, </a:t>
            </a:r>
            <a:r>
              <a:rPr lang="en-US" sz="4400" i="1" dirty="0">
                <a:latin typeface="Candara" panose="020E0502030303020204" pitchFamily="34" charset="0"/>
              </a:rPr>
              <a:t>Luke 5:20; Acts 2:37-38, 41; 22:16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Candara" panose="020E0502030303020204" pitchFamily="34" charset="0"/>
              </a:rPr>
              <a:t>“Strange things” – Beyond expectation, </a:t>
            </a:r>
            <a:r>
              <a:rPr lang="en-US" sz="4400" i="1" dirty="0">
                <a:latin typeface="Candara" panose="020E0502030303020204" pitchFamily="34" charset="0"/>
              </a:rPr>
              <a:t>Luke 5:26; Ephesians 2:1, 4-6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964D7-7EE2-4727-95A7-5ECBDD8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25426"/>
            <a:ext cx="404488" cy="365125"/>
          </a:xfrm>
        </p:spPr>
        <p:txBody>
          <a:bodyPr/>
          <a:lstStyle/>
          <a:p>
            <a:fld id="{9A9CE806-FF2D-4385-93E0-7B8C1857860D}" type="slidenum">
              <a:rPr lang="en-US" smtClean="0">
                <a:latin typeface="Candara" panose="020E0502030303020204" pitchFamily="34" charset="0"/>
              </a:rPr>
              <a:t>9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258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leText_16x9.potx" id="{771666D2-6CBA-47B2-A4DE-9266E545B17E}" vid="{D4FBD173-578B-4CAD-8C1F-42DB78090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C3BCC1-5A1B-4CD5-ADDB-3F7223F1A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Sparkling text (widescreen)</Template>
  <TotalTime>0</TotalTime>
  <Words>352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Franklin Gothic Heavy</vt:lpstr>
      <vt:lpstr>Office Theme</vt:lpstr>
      <vt:lpstr>PowerPoint Presentation</vt:lpstr>
      <vt:lpstr>The Authority of Christ</vt:lpstr>
      <vt:lpstr>PowerPoint Presentation</vt:lpstr>
      <vt:lpstr>The Authority of His Word Luke 4:31-32, 42-44</vt:lpstr>
      <vt:lpstr>His Authority over Demons Luke 4:33-37, 41</vt:lpstr>
      <vt:lpstr>His Authority over  Sickness Luke 4:38-40</vt:lpstr>
      <vt:lpstr>His Authority over  Nature Luke 5:1-11</vt:lpstr>
      <vt:lpstr>His Authority over  Leprosy Luke 5:12-16</vt:lpstr>
      <vt:lpstr>His Authority to Forgive Sins Luke 5:17-26</vt:lpstr>
      <vt:lpstr>His Authority over Cultural Norms Luke 5:27-32</vt:lpstr>
      <vt:lpstr>His Authority to bring in New Things Luke 5:33-39</vt:lpstr>
      <vt:lpstr>His Authority over the Sabbath Luke 6:1-11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2018-01-05T17:01:41Z</dcterms:created>
  <dcterms:modified xsi:type="dcterms:W3CDTF">2018-01-08T00:33:12Z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TC040144329991</vt:lpwstr>
  </property>
</Properties>
</file>