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9" r:id="rId3"/>
    <p:sldId id="257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706" autoAdjust="0"/>
  </p:normalViewPr>
  <p:slideViewPr>
    <p:cSldViewPr snapToGrid="0">
      <p:cViewPr varScale="1">
        <p:scale>
          <a:sx n="103" d="100"/>
          <a:sy n="103" d="100"/>
        </p:scale>
        <p:origin x="114" y="27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6EB7-7A7B-406D-8E07-995E5046834C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010F-73D6-4A4D-A7B0-97921D39B552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FD75-DF46-49FA-A975-6096A1188B67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2C2C-AD2A-4CDE-AC7B-8C2B6EF7DDF7}" type="datetime1">
              <a:rPr lang="en-US" smtClean="0"/>
              <a:t>12/3/2017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9686-0C78-40A7-8733-C7EF6CD0996C}" type="datetime1">
              <a:rPr lang="en-US" smtClean="0"/>
              <a:t>12/3/2017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933D-EA85-4D24-8A59-8599D099E702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9B4-6397-45EE-A573-234C3892C43F}" type="datetime1">
              <a:rPr lang="en-US" smtClean="0"/>
              <a:t>12/3/2017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4EAF0-E163-4D4E-A86E-1F8442F47D9B}" type="datetime1">
              <a:rPr lang="en-US" smtClean="0"/>
              <a:t>12/3/2017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C1AF9DC4-5FAD-4B48-B82F-A5DE40644B61}" type="datetime1">
              <a:rPr lang="en-US" smtClean="0"/>
              <a:t>12/3/2017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955" y="1909346"/>
            <a:ext cx="9601200" cy="3343789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Peddling the Gospel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955" y="5432563"/>
            <a:ext cx="9601200" cy="716309"/>
          </a:xfrm>
        </p:spPr>
        <p:txBody>
          <a:bodyPr>
            <a:noAutofit/>
          </a:bodyPr>
          <a:lstStyle/>
          <a:p>
            <a:r>
              <a:rPr lang="en-US" sz="44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2:17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3CA01C2-FAA3-45F0-9444-D075AE1F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" y="629660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62" y="0"/>
            <a:ext cx="10092660" cy="1380931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Churches are Marketing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7" y="1810139"/>
            <a:ext cx="11243389" cy="39655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“Dramatize it, and they will come.”</a:t>
            </a:r>
            <a:endParaRPr lang="en-US" sz="36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Go preach; Not “Go, produce a drama,”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2 Timothy 4:2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Paul was appointed a preacher, apostle and teacher, 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not a performer,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2 Timothy 1:11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Preaching makes disciples; Watching a play makes theatre,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Acts 13:42-44; 14:21-22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ED1B-16C9-48D4-81EE-2ECCE3D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3EA94C-8CC8-4B48-85F2-517DE179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2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62" y="0"/>
            <a:ext cx="10092660" cy="1380931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Churches are Marketing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7" y="1772817"/>
            <a:ext cx="11243389" cy="37975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“Don’t condemn sin, and they will come.”</a:t>
            </a:r>
            <a:endParaRPr lang="en-US" sz="36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Say things like…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“We are all broken people desperately in need of grace.” 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(Romans 5:1-2; 8:1-2)</a:t>
            </a:r>
            <a:endParaRPr lang="en-US" sz="3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“God judges…we don’t.”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(John 7:24)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“We are an accepting church.”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(2 John 9-11)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ED1B-16C9-48D4-81EE-2ECCE3D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3EA94C-8CC8-4B48-85F2-517DE179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5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4D33-251D-44D6-9D97-4405F5E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93" y="3109427"/>
            <a:ext cx="3657600" cy="1929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Are Such Things Being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A5A9-535F-4C7B-998A-BD2A16A7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06" y="1212980"/>
            <a:ext cx="6622713" cy="44413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What people want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2 Tim. 4:3-4 Luke 9:23 (Acts 26:9)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False views of the church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They are popular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1 Samuel 8:5-7 (Numbers 14:6-10)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“You can’t argue with success”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1 Samuel 15:22-23</a:t>
            </a:r>
            <a:endParaRPr lang="en-US" sz="3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9AA7-23C3-4566-86A6-8899576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884" y="6512115"/>
            <a:ext cx="918882" cy="222436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12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5640C3-2FC9-44C3-A6A1-917F1F2D2D25}"/>
              </a:ext>
            </a:extLst>
          </p:cNvPr>
          <p:cNvSpPr txBox="1">
            <a:spLocks/>
          </p:cNvSpPr>
          <p:nvPr/>
        </p:nvSpPr>
        <p:spPr>
          <a:xfrm>
            <a:off x="7909560" y="576072"/>
            <a:ext cx="3657600" cy="219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FFBD822D-AEBC-49B6-90F0-BB120DEB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4D33-251D-44D6-9D97-4405F5E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93" y="3109427"/>
            <a:ext cx="3657600" cy="716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Defending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A5A9-535F-4C7B-998A-BD2A16A7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06" y="942392"/>
            <a:ext cx="6622713" cy="46373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“Just being wise about spreading the gospel.”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10:16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Without Bible authority, 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wisdom is earthly and vain,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Galatians 1:6-9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Gospel preaching is God’s wisdom,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1 Corinthians 1:21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9AA7-23C3-4566-86A6-8899576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719" y="6514541"/>
            <a:ext cx="918882" cy="222436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5640C3-2FC9-44C3-A6A1-917F1F2D2D25}"/>
              </a:ext>
            </a:extLst>
          </p:cNvPr>
          <p:cNvSpPr txBox="1">
            <a:spLocks/>
          </p:cNvSpPr>
          <p:nvPr/>
        </p:nvSpPr>
        <p:spPr>
          <a:xfrm>
            <a:off x="7909560" y="576072"/>
            <a:ext cx="3657600" cy="219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C346F6-1CEF-4DB8-8EF0-74D2CD9F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4D33-251D-44D6-9D97-4405F5E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93" y="3109427"/>
            <a:ext cx="3657600" cy="716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Defending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A5A9-535F-4C7B-998A-BD2A16A7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06" y="1012371"/>
            <a:ext cx="6753343" cy="4833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“These are just expediencies to spread the gospel.”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Not when they change the force and effect of God’s command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Must first be authorized, 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1 Corinthians 10:23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Eating donuts is not preaching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Language school is not preaching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9AA7-23C3-4566-86A6-8899576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719" y="6514541"/>
            <a:ext cx="918882" cy="222436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14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5640C3-2FC9-44C3-A6A1-917F1F2D2D25}"/>
              </a:ext>
            </a:extLst>
          </p:cNvPr>
          <p:cNvSpPr txBox="1">
            <a:spLocks/>
          </p:cNvSpPr>
          <p:nvPr/>
        </p:nvSpPr>
        <p:spPr>
          <a:xfrm>
            <a:off x="7909560" y="576072"/>
            <a:ext cx="3657600" cy="219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C346F6-1CEF-4DB8-8EF0-74D2CD9F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7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4D33-251D-44D6-9D97-4405F5E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93" y="3109427"/>
            <a:ext cx="3657600" cy="716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Defending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A5A9-535F-4C7B-998A-BD2A16A7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2" y="1007706"/>
            <a:ext cx="6885992" cy="4674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“You’re a traditionalist, an alarmist, and an extremist.”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God-given way is right, and endures test of time,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Jeremiah 6:16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It is right to call for Bible authority, and to oppose error, 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Romans 16:17; Jude 3; 1 John 4:1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Give us Scripture, not name-calling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9AA7-23C3-4566-86A6-8899576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719" y="6514541"/>
            <a:ext cx="918882" cy="222436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5640C3-2FC9-44C3-A6A1-917F1F2D2D25}"/>
              </a:ext>
            </a:extLst>
          </p:cNvPr>
          <p:cNvSpPr txBox="1">
            <a:spLocks/>
          </p:cNvSpPr>
          <p:nvPr/>
        </p:nvSpPr>
        <p:spPr>
          <a:xfrm>
            <a:off x="7909560" y="576072"/>
            <a:ext cx="3657600" cy="219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C346F6-1CEF-4DB8-8EF0-74D2CD9F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5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4D33-251D-44D6-9D97-4405F5E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93" y="3109427"/>
            <a:ext cx="3657600" cy="716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Defending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A5A9-535F-4C7B-998A-BD2A16A7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937726"/>
            <a:ext cx="6848671" cy="4982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“You don’t seem to care for the lost; You are too negative and too condemning.”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en-US" sz="3200" u="sng" dirty="0">
                <a:latin typeface="Segoe UI" panose="020B0502040204020203" pitchFamily="34" charset="0"/>
                <a:cs typeface="Segoe UI" panose="020B0502040204020203" pitchFamily="34" charset="0"/>
              </a:rPr>
              <a:t>positive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as Jesus is about truth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en-US" sz="3200" u="sng" dirty="0">
                <a:latin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as Jesus is about error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egoe UI" panose="020B0502040204020203" pitchFamily="34" charset="0"/>
                <a:cs typeface="Segoe UI" panose="020B0502040204020203" pitchFamily="34" charset="0"/>
              </a:rPr>
              <a:t>God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: Nadab, Abihu and Uzzah,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Leviticus 10:1-2; 2 Samuel 6:6-7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egoe UI" panose="020B0502040204020203" pitchFamily="34" charset="0"/>
                <a:cs typeface="Segoe UI" panose="020B0502040204020203" pitchFamily="34" charset="0"/>
              </a:rPr>
              <a:t>Jesus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: Sadducees,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22:29</a:t>
            </a:r>
            <a:endParaRPr lang="en-US" sz="3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9AA7-23C3-4566-86A6-8899576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719" y="6514541"/>
            <a:ext cx="918882" cy="222436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5640C3-2FC9-44C3-A6A1-917F1F2D2D25}"/>
              </a:ext>
            </a:extLst>
          </p:cNvPr>
          <p:cNvSpPr txBox="1">
            <a:spLocks/>
          </p:cNvSpPr>
          <p:nvPr/>
        </p:nvSpPr>
        <p:spPr>
          <a:xfrm>
            <a:off x="7909560" y="576072"/>
            <a:ext cx="3657600" cy="219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C346F6-1CEF-4DB8-8EF0-74D2CD9F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2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A5A9-535F-4C7B-998A-BD2A16A7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52" y="1517519"/>
            <a:ext cx="6848671" cy="38229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“For we are not, as so many, peddling the word of God; but as of sincerity, but as from God, we speak in the sight of God in Christ.”</a:t>
            </a:r>
            <a:b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(2 Corinthians 2:17)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9AA7-23C3-4566-86A6-8899576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719" y="6514541"/>
            <a:ext cx="918882" cy="222436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5640C3-2FC9-44C3-A6A1-917F1F2D2D25}"/>
              </a:ext>
            </a:extLst>
          </p:cNvPr>
          <p:cNvSpPr txBox="1">
            <a:spLocks/>
          </p:cNvSpPr>
          <p:nvPr/>
        </p:nvSpPr>
        <p:spPr>
          <a:xfrm>
            <a:off x="7974875" y="2871403"/>
            <a:ext cx="3657600" cy="2316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We Must Never Peddle the Gospel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C346F6-1CEF-4DB8-8EF0-74D2CD9F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6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Peddling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2:17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13151" y="2995012"/>
            <a:ext cx="3992709" cy="2398082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Adulterate for gain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Hucksters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Deceitful,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 Cor. 4:2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Philippians 3:17-19</a:t>
            </a:r>
          </a:p>
        </p:txBody>
      </p:sp>
      <p:pic>
        <p:nvPicPr>
          <p:cNvPr id="10" name="Content Placeholder 9" descr="trojan horse">
            <a:extLst>
              <a:ext uri="{FF2B5EF4-FFF2-40B4-BE49-F238E27FC236}">
                <a16:creationId xmlns:a16="http://schemas.microsoft.com/office/drawing/2014/main" id="{70290766-9680-4DF6-8957-E38B1CD09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370" y="1163650"/>
            <a:ext cx="6057348" cy="4530700"/>
          </a:xfr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CDE62A-21B4-49C6-A037-5889ACE561D2}"/>
              </a:ext>
            </a:extLst>
          </p:cNvPr>
          <p:cNvSpPr/>
          <p:nvPr/>
        </p:nvSpPr>
        <p:spPr>
          <a:xfrm>
            <a:off x="622308" y="353644"/>
            <a:ext cx="60594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the Gospel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CF8CE-BDE8-408C-B240-6C269415B5AA}"/>
              </a:ext>
            </a:extLst>
          </p:cNvPr>
          <p:cNvSpPr/>
          <p:nvPr/>
        </p:nvSpPr>
        <p:spPr>
          <a:xfrm>
            <a:off x="623369" y="5808883"/>
            <a:ext cx="6057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11:3-4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75EAC8EC-DF54-4964-BB57-B5A6D533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" y="635787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4879BE-6235-4593-A3C7-91D843A3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8586" y="6511440"/>
            <a:ext cx="267429" cy="274418"/>
          </a:xfrm>
        </p:spPr>
        <p:txBody>
          <a:bodyPr/>
          <a:lstStyle/>
          <a:p>
            <a:pPr algn="l"/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l"/>
              <a:t>2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52" y="0"/>
            <a:ext cx="11005695" cy="152089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First Century Gospel Preaching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Luke 14:23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7" y="1772817"/>
            <a:ext cx="11005695" cy="4366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Thessalonian model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17:2-4; 1 Thess. 2:1-13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Use access to reason and persuade from Scriptures</a:t>
            </a:r>
          </a:p>
          <a:p>
            <a:pPr lvl="1">
              <a:lnSpc>
                <a:spcPct val="100000"/>
              </a:lnSpc>
            </a:pPr>
            <a:r>
              <a:rPr lang="en-US" sz="3400" u="sng" dirty="0">
                <a:latin typeface="Segoe UI" panose="020B0502040204020203" pitchFamily="34" charset="0"/>
                <a:cs typeface="Segoe UI" panose="020B0502040204020203" pitchFamily="34" charset="0"/>
              </a:rPr>
              <a:t>Not with</a:t>
            </a: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: Error, uncleanness, deceit, pleasing men, flattery, a pretext for greed, for the glory of men</a:t>
            </a:r>
          </a:p>
          <a:p>
            <a:pPr lvl="1">
              <a:lnSpc>
                <a:spcPct val="100000"/>
              </a:lnSpc>
            </a:pPr>
            <a:r>
              <a:rPr lang="en-US" sz="3400" u="sng" dirty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: The gospel, pleasing God, gentle, our own lives, worked blamelessly, exhortation, comfort, imploring lives worthy of God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ED1B-16C9-48D4-81EE-2ECCE3D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3EA94C-8CC8-4B48-85F2-517DE179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62" y="0"/>
            <a:ext cx="10092660" cy="1418253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Churches are Marketing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7" y="1772817"/>
            <a:ext cx="11005695" cy="4030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“Offer food, fun and frolic, and they will come.”</a:t>
            </a:r>
            <a:endParaRPr lang="en-US" sz="36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The gospel draws the lost to Christ,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John 6:44-45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Jesus and apostles did not use such tactics, 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1 Corinthians 2:1-5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What about Jesus feeding the multitudes?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Mark 6:30-36; John 6:26</a:t>
            </a:r>
          </a:p>
          <a:p>
            <a:pPr lvl="1">
              <a:lnSpc>
                <a:spcPct val="100000"/>
              </a:lnSpc>
            </a:pP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ED1B-16C9-48D4-81EE-2ECCE3D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3EA94C-8CC8-4B48-85F2-517DE179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2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Social Gospel</a:t>
            </a:r>
          </a:p>
        </p:txBody>
      </p:sp>
      <p:pic>
        <p:nvPicPr>
          <p:cNvPr id="4" name="Picture Placeholder 3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E0F9315-BDF8-4EFD-986B-8E407D6BBE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639" r="23639"/>
          <a:stretch>
            <a:fillRect/>
          </a:stretch>
        </p:blipFill>
        <p:spPr>
          <a:xfrm>
            <a:off x="4412" y="-159"/>
            <a:ext cx="73152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09560" y="2999231"/>
            <a:ext cx="3657600" cy="3187080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“Fellowship Time” Coffee, Donuts, Cheese, Crackers and Juices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E7FB4C9-AE38-4E9B-AE5E-CDBE966F739F}"/>
              </a:ext>
            </a:extLst>
          </p:cNvPr>
          <p:cNvSpPr/>
          <p:nvPr/>
        </p:nvSpPr>
        <p:spPr>
          <a:xfrm>
            <a:off x="7709395" y="3154455"/>
            <a:ext cx="4087493" cy="2489990"/>
          </a:xfrm>
          <a:prstGeom prst="wedgeEllipseCallout">
            <a:avLst>
              <a:gd name="adj1" fmla="val -143087"/>
              <a:gd name="adj2" fmla="val -41428"/>
            </a:avLst>
          </a:prstGeom>
          <a:solidFill>
            <a:schemeClr val="accent1">
              <a:alpha val="8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EE38BEEA-30E2-4DC0-BAA2-01447169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5D9F1E4-1455-4BA9-921B-DFEEB5DE5714}"/>
              </a:ext>
            </a:extLst>
          </p:cNvPr>
          <p:cNvSpPr txBox="1">
            <a:spLocks/>
          </p:cNvSpPr>
          <p:nvPr/>
        </p:nvSpPr>
        <p:spPr>
          <a:xfrm>
            <a:off x="11154884" y="6503670"/>
            <a:ext cx="918882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31375A4-56A4-47D6-9801-1991572033F7}" type="slidenum">
              <a:rPr 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5</a:t>
            </a:fld>
            <a:endParaRPr lang="en-US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Social Gospel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09560" y="3251200"/>
            <a:ext cx="3657600" cy="293511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“Non-institutional”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“Conservative” church of Christ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EE38BEEA-30E2-4DC0-BAA2-01447169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5D9F1E4-1455-4BA9-921B-DFEEB5DE5714}"/>
              </a:ext>
            </a:extLst>
          </p:cNvPr>
          <p:cNvSpPr txBox="1">
            <a:spLocks/>
          </p:cNvSpPr>
          <p:nvPr/>
        </p:nvSpPr>
        <p:spPr>
          <a:xfrm>
            <a:off x="11154884" y="6503670"/>
            <a:ext cx="918882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31375A4-56A4-47D6-9801-1991572033F7}" type="slidenum">
              <a:rPr 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en-US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2AF22C-5169-4722-8476-DDDF429260AC}"/>
              </a:ext>
            </a:extLst>
          </p:cNvPr>
          <p:cNvSpPr txBox="1"/>
          <p:nvPr/>
        </p:nvSpPr>
        <p:spPr>
          <a:xfrm>
            <a:off x="395112" y="576072"/>
            <a:ext cx="6611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Fuquay-Varina church of Christ</a:t>
            </a:r>
          </a:p>
          <a:p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(Raleigh, NC)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107CEB-2C8D-4C0C-8A04-F827FEC01DF4}"/>
              </a:ext>
            </a:extLst>
          </p:cNvPr>
          <p:cNvSpPr txBox="1"/>
          <p:nvPr/>
        </p:nvSpPr>
        <p:spPr>
          <a:xfrm>
            <a:off x="395112" y="1955574"/>
            <a:ext cx="660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Special Activities</a:t>
            </a:r>
          </a:p>
          <a:p>
            <a:pPr marL="519113" lvl="1" indent="-293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Teen Weekend</a:t>
            </a:r>
          </a:p>
          <a:p>
            <a:pPr marL="519113" lvl="1" indent="-293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Carolina Bible Camp</a:t>
            </a:r>
          </a:p>
          <a:p>
            <a:pPr marL="519113" lvl="1" indent="-293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Craft-Away Weekend</a:t>
            </a:r>
          </a:p>
          <a:p>
            <a:pPr marL="519113" lvl="1" indent="-293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Various Sports and Games</a:t>
            </a:r>
          </a:p>
          <a:p>
            <a:pPr marL="225425" lvl="1" algn="r">
              <a:spcBef>
                <a:spcPts val="12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http://fuquaychurch.com/special-activities/</a:t>
            </a:r>
          </a:p>
        </p:txBody>
      </p:sp>
    </p:spTree>
    <p:extLst>
      <p:ext uri="{BB962C8B-B14F-4D97-AF65-F5344CB8AC3E}">
        <p14:creationId xmlns:p14="http://schemas.microsoft.com/office/powerpoint/2010/main" val="19633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1D47DF-2B90-4C55-8FFA-100C93C60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00" r="25000"/>
          <a:stretch>
            <a:fillRect/>
          </a:stretch>
        </p:blipFill>
        <p:spPr>
          <a:xfrm>
            <a:off x="118234" y="79772"/>
            <a:ext cx="7089422" cy="66463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Social Gospel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E7FB4C9-AE38-4E9B-AE5E-CDBE966F739F}"/>
              </a:ext>
            </a:extLst>
          </p:cNvPr>
          <p:cNvSpPr/>
          <p:nvPr/>
        </p:nvSpPr>
        <p:spPr>
          <a:xfrm>
            <a:off x="7642578" y="3154455"/>
            <a:ext cx="4390398" cy="2489990"/>
          </a:xfrm>
          <a:prstGeom prst="wedgeEllipseCallout">
            <a:avLst>
              <a:gd name="adj1" fmla="val -105784"/>
              <a:gd name="adj2" fmla="val 56953"/>
            </a:avLst>
          </a:prstGeom>
          <a:solidFill>
            <a:schemeClr val="accent1">
              <a:alpha val="8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 HIM. FOR OTHERS.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Fuquay-Varina church of Christ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EE38BEEA-30E2-4DC0-BAA2-01447169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5D9F1E4-1455-4BA9-921B-DFEEB5DE5714}"/>
              </a:ext>
            </a:extLst>
          </p:cNvPr>
          <p:cNvSpPr txBox="1">
            <a:spLocks/>
          </p:cNvSpPr>
          <p:nvPr/>
        </p:nvSpPr>
        <p:spPr>
          <a:xfrm>
            <a:off x="11154884" y="6503670"/>
            <a:ext cx="918882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31375A4-56A4-47D6-9801-1991572033F7}" type="slidenum">
              <a:rPr 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7</a:t>
            </a:fld>
            <a:endParaRPr lang="en-US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62" y="0"/>
            <a:ext cx="10092660" cy="1147665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Churches are Marketing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7" y="1390262"/>
            <a:ext cx="11243389" cy="4805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“Change the name, and they will come.”</a:t>
            </a:r>
            <a:endParaRPr lang="en-US" sz="36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Church belongs to Christ,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16:18; Romans 16:16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400" i="1" cap="small" dirty="0">
                <a:latin typeface="Segoe UI" panose="020B0502040204020203" pitchFamily="34" charset="0"/>
                <a:cs typeface="Segoe UI" panose="020B0502040204020203" pitchFamily="34" charset="0"/>
              </a:rPr>
              <a:t>Denominations have changed their names: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3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Church of God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(Evansville IN)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: “Mount Pleasant Church”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Nazarene Church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(Newburgh IN)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: “Eagle’s Way Church”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400" i="1" cap="small" dirty="0">
                <a:latin typeface="Segoe UI" panose="020B0502040204020203" pitchFamily="34" charset="0"/>
                <a:cs typeface="Segoe UI" panose="020B0502040204020203" pitchFamily="34" charset="0"/>
              </a:rPr>
              <a:t>Churches of Christ have changed their names: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Oak Hills Church of Christ: “Oak Hills Church”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“The church meets here,” “Christians meet here,”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ED1B-16C9-48D4-81EE-2ECCE3D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3EA94C-8CC8-4B48-85F2-517DE179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6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62" y="0"/>
            <a:ext cx="10092660" cy="1380931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Churches are Marketing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7" y="1772817"/>
            <a:ext cx="11243389" cy="3564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“Touch their emotions, and they will come.”</a:t>
            </a:r>
            <a:endParaRPr lang="en-US" sz="36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Nostalgia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“Finding the Way Back to Mayberry”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Bible classes based on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The Andy Griffith Show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Trust in the Lord, not your heart,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Jeremiah 17:9-10; Proverbs 14:12</a:t>
            </a:r>
            <a:endParaRPr lang="en-US" sz="32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ED1B-16C9-48D4-81EE-2ECCE3D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3EA94C-8CC8-4B48-85F2-517DE179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" y="629812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0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209</TotalTime>
  <Words>693</Words>
  <Application>Microsoft Office PowerPoint</Application>
  <PresentationFormat>Widescreen</PresentationFormat>
  <Paragraphs>122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UI</vt:lpstr>
      <vt:lpstr>Segoe UI Semibold</vt:lpstr>
      <vt:lpstr>Diamond Grid 16x9</vt:lpstr>
      <vt:lpstr>Peddling the Gospel</vt:lpstr>
      <vt:lpstr>Peddling the Gospel 2 Corinthians 2:17</vt:lpstr>
      <vt:lpstr>First Century Gospel Preaching Luke 14:23</vt:lpstr>
      <vt:lpstr>Churches are Marketing the Gospel</vt:lpstr>
      <vt:lpstr>The Social Gospel</vt:lpstr>
      <vt:lpstr>The Social Gospel</vt:lpstr>
      <vt:lpstr>The Social Gospel</vt:lpstr>
      <vt:lpstr>Churches are Marketing the Gospel</vt:lpstr>
      <vt:lpstr>Churches are Marketing the Gospel</vt:lpstr>
      <vt:lpstr>Churches are Marketing the Gospel</vt:lpstr>
      <vt:lpstr>Churches are Marketing the Gospel</vt:lpstr>
      <vt:lpstr>Why Are Such Things Being Done?</vt:lpstr>
      <vt:lpstr>Defending It</vt:lpstr>
      <vt:lpstr>Defending It</vt:lpstr>
      <vt:lpstr>Defending It</vt:lpstr>
      <vt:lpstr>Defending 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Peddling the Gospel</dc:title>
  <dc:creator>Joe R Price</dc:creator>
  <cp:lastModifiedBy>Joe R Price</cp:lastModifiedBy>
  <cp:revision>48</cp:revision>
  <dcterms:created xsi:type="dcterms:W3CDTF">2017-12-01T19:56:44Z</dcterms:created>
  <dcterms:modified xsi:type="dcterms:W3CDTF">2017-12-04T00:34:10Z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