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256" r:id="rId2"/>
    <p:sldId id="265" r:id="rId3"/>
    <p:sldId id="257" r:id="rId4"/>
    <p:sldId id="267" r:id="rId5"/>
    <p:sldId id="269" r:id="rId6"/>
    <p:sldId id="270" r:id="rId7"/>
    <p:sldId id="271" r:id="rId8"/>
    <p:sldId id="268" r:id="rId9"/>
    <p:sldId id="272" r:id="rId10"/>
    <p:sldId id="273" r:id="rId11"/>
    <p:sldId id="274" r:id="rId12"/>
    <p:sldId id="275" r:id="rId13"/>
    <p:sldId id="276" r:id="rId14"/>
    <p:sldId id="259" r:id="rId15"/>
    <p:sldId id="277"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86" d="100"/>
          <a:sy n="86" d="100"/>
        </p:scale>
        <p:origin x="162" y="96"/>
      </p:cViewPr>
      <p:guideLst>
        <p:guide pos="3840"/>
        <p:guide orient="horz" pos="2160"/>
      </p:guideLst>
    </p:cSldViewPr>
  </p:slideViewPr>
  <p:notesTextViewPr>
    <p:cViewPr>
      <p:scale>
        <a:sx n="1" d="1"/>
        <a:sy n="1" d="1"/>
      </p:scale>
      <p:origin x="0" y="0"/>
    </p:cViewPr>
  </p:notesTextViewPr>
  <p:sorterViewPr>
    <p:cViewPr>
      <p:scale>
        <a:sx n="100" d="100"/>
        <a:sy n="100" d="100"/>
      </p:scale>
      <p:origin x="0" y="-558"/>
    </p:cViewPr>
  </p:sorter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204CD-6958-4A55-82AA-4AD73B3B6A19}"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en-US"/>
        </a:p>
      </dgm:t>
    </dgm:pt>
    <dgm:pt modelId="{C712D637-7FF1-401C-9304-F85D1B95B226}">
      <dgm:prSet phldrT="[Text]"/>
      <dgm:spPr/>
      <dgm:t>
        <a:bodyPr/>
        <a:lstStyle/>
        <a:p>
          <a:r>
            <a:rPr lang="en-US" dirty="0">
              <a:effectLst>
                <a:outerShdw blurRad="38100" dist="38100" dir="2700000" algn="tl">
                  <a:srgbClr val="000000">
                    <a:alpha val="43137"/>
                  </a:srgbClr>
                </a:outerShdw>
              </a:effectLst>
            </a:rPr>
            <a:t>Complete Authentication</a:t>
          </a:r>
        </a:p>
      </dgm:t>
      <dgm:extLst/>
    </dgm:pt>
    <dgm:pt modelId="{05E1DD5C-7FEF-48F0-9651-C74D082ACBA9}" type="parTrans" cxnId="{9653D664-EC18-40D7-9F5E-3B27A70DCA4D}">
      <dgm:prSet/>
      <dgm:spPr/>
      <dgm:t>
        <a:bodyPr/>
        <a:lstStyle/>
        <a:p>
          <a:endParaRPr lang="en-US"/>
        </a:p>
      </dgm:t>
    </dgm:pt>
    <dgm:pt modelId="{F14B97BF-E90F-4D5A-A42B-6364BCB81249}" type="sibTrans" cxnId="{9653D664-EC18-40D7-9F5E-3B27A70DCA4D}">
      <dgm:prSet/>
      <dgm:spPr/>
      <dgm:t>
        <a:bodyPr/>
        <a:lstStyle/>
        <a:p>
          <a:endParaRPr lang="en-US"/>
        </a:p>
      </dgm:t>
    </dgm:pt>
    <dgm:pt modelId="{743FE7B1-011B-42E6-8768-1EB3E95741FA}">
      <dgm:prSet phldrT="[Text]"/>
      <dgm:spPr/>
      <dgm:t>
        <a:bodyPr/>
        <a:lstStyle/>
        <a:p>
          <a:r>
            <a:rPr lang="en-US" i="1" dirty="0"/>
            <a:t>John 20:30-31</a:t>
          </a:r>
        </a:p>
      </dgm:t>
    </dgm:pt>
    <dgm:pt modelId="{921AFB12-2D70-40FB-8AB1-299E0FF2C5A6}" type="parTrans" cxnId="{6D29C741-1B1E-4EBC-A0C7-F287A8ED285A}">
      <dgm:prSet/>
      <dgm:spPr/>
      <dgm:t>
        <a:bodyPr/>
        <a:lstStyle/>
        <a:p>
          <a:endParaRPr lang="en-US"/>
        </a:p>
      </dgm:t>
    </dgm:pt>
    <dgm:pt modelId="{FFAF77DD-A644-4C36-8908-6204BB0D9268}" type="sibTrans" cxnId="{6D29C741-1B1E-4EBC-A0C7-F287A8ED285A}">
      <dgm:prSet/>
      <dgm:spPr/>
      <dgm:t>
        <a:bodyPr/>
        <a:lstStyle/>
        <a:p>
          <a:endParaRPr lang="en-US"/>
        </a:p>
      </dgm:t>
    </dgm:pt>
    <dgm:pt modelId="{DA33CDF4-5B94-4B92-9E0A-4DFD4CBFAF2D}">
      <dgm:prSet phldrT="[Text]" custT="1"/>
      <dgm:spPr/>
      <dgm:t>
        <a:bodyPr/>
        <a:lstStyle/>
        <a:p>
          <a:pPr marL="0" lvl="0" indent="0" algn="ctr" defTabSz="1111250">
            <a:lnSpc>
              <a:spcPct val="90000"/>
            </a:lnSpc>
            <a:spcBef>
              <a:spcPct val="0"/>
            </a:spcBef>
            <a:spcAft>
              <a:spcPct val="35000"/>
            </a:spcAft>
            <a:buNone/>
          </a:pPr>
          <a:r>
            <a:rPr lang="en-US" sz="2500" i="1" kern="1200" dirty="0">
              <a:solidFill>
                <a:prstClr val="black">
                  <a:hueOff val="0"/>
                  <a:satOff val="0"/>
                  <a:lumOff val="0"/>
                  <a:alphaOff val="0"/>
                </a:prstClr>
              </a:solidFill>
              <a:latin typeface="Franklin Gothic Medium"/>
              <a:ea typeface="+mn-ea"/>
              <a:cs typeface="+mn-cs"/>
            </a:rPr>
            <a:t>Galatians 1:11</a:t>
          </a:r>
        </a:p>
      </dgm:t>
    </dgm:pt>
    <dgm:pt modelId="{B7ECB8E0-4CD3-4804-BE8C-5260A5083C57}" type="parTrans" cxnId="{88A87FA6-C1EB-4109-9B9E-2FE10DE80F14}">
      <dgm:prSet/>
      <dgm:spPr/>
      <dgm:t>
        <a:bodyPr/>
        <a:lstStyle/>
        <a:p>
          <a:endParaRPr lang="en-US"/>
        </a:p>
      </dgm:t>
    </dgm:pt>
    <dgm:pt modelId="{D3EF4DE2-351E-4A5C-980A-1BBDC899AAC2}" type="sibTrans" cxnId="{88A87FA6-C1EB-4109-9B9E-2FE10DE80F14}">
      <dgm:prSet/>
      <dgm:spPr/>
      <dgm:t>
        <a:bodyPr/>
        <a:lstStyle/>
        <a:p>
          <a:endParaRPr lang="en-US"/>
        </a:p>
      </dgm:t>
    </dgm:pt>
    <dgm:pt modelId="{DB6AA457-F75F-415D-BDD5-92045774FE4B}">
      <dgm:prSet phldrT="[Text]"/>
      <dgm:spPr/>
      <dgm:t>
        <a:bodyPr/>
        <a:lstStyle/>
        <a:p>
          <a:r>
            <a:rPr lang="en-US" dirty="0">
              <a:effectLst>
                <a:outerShdw blurRad="38100" dist="38100" dir="2700000" algn="tl">
                  <a:srgbClr val="000000">
                    <a:alpha val="43137"/>
                  </a:srgbClr>
                </a:outerShdw>
              </a:effectLst>
            </a:rPr>
            <a:t>Complete Revelation</a:t>
          </a:r>
        </a:p>
      </dgm:t>
    </dgm:pt>
    <dgm:pt modelId="{195DBB62-3C1E-4BED-ADB6-6E31CA6ABD63}" type="parTrans" cxnId="{93F76B4F-907D-4630-B1A9-C3BE3C102DFF}">
      <dgm:prSet/>
      <dgm:spPr/>
      <dgm:t>
        <a:bodyPr/>
        <a:lstStyle/>
        <a:p>
          <a:endParaRPr lang="en-US"/>
        </a:p>
      </dgm:t>
    </dgm:pt>
    <dgm:pt modelId="{C684833D-85CC-4010-A138-ABC65E139C69}" type="sibTrans" cxnId="{93F76B4F-907D-4630-B1A9-C3BE3C102DFF}">
      <dgm:prSet/>
      <dgm:spPr/>
      <dgm:t>
        <a:bodyPr/>
        <a:lstStyle/>
        <a:p>
          <a:endParaRPr lang="en-US"/>
        </a:p>
      </dgm:t>
    </dgm:pt>
    <dgm:pt modelId="{99C943DF-AAA4-4E2C-A283-FA2BF761F447}">
      <dgm:prSet phldrT="[Text]" custT="1"/>
      <dgm:spPr/>
      <dgm:t>
        <a:bodyPr/>
        <a:lstStyle/>
        <a:p>
          <a:pPr marL="0" lvl="0" indent="0" algn="ctr" defTabSz="1111250">
            <a:lnSpc>
              <a:spcPct val="90000"/>
            </a:lnSpc>
            <a:spcBef>
              <a:spcPct val="0"/>
            </a:spcBef>
            <a:spcAft>
              <a:spcPct val="35000"/>
            </a:spcAft>
            <a:buNone/>
          </a:pPr>
          <a:r>
            <a:rPr lang="en-US" sz="2500" i="1" kern="1200" dirty="0">
              <a:solidFill>
                <a:prstClr val="black">
                  <a:hueOff val="0"/>
                  <a:satOff val="0"/>
                  <a:lumOff val="0"/>
                  <a:alphaOff val="0"/>
                </a:prstClr>
              </a:solidFill>
              <a:latin typeface="Franklin Gothic Medium"/>
              <a:ea typeface="+mn-ea"/>
              <a:cs typeface="+mn-cs"/>
            </a:rPr>
            <a:t>2 Tim. 3:16-17</a:t>
          </a:r>
        </a:p>
      </dgm:t>
    </dgm:pt>
    <dgm:pt modelId="{20F107AF-35DA-4D25-AB35-B8AD821D3FE7}" type="parTrans" cxnId="{F9232B4D-645E-4C93-A5D6-A89B30504327}">
      <dgm:prSet/>
      <dgm:spPr/>
      <dgm:t>
        <a:bodyPr/>
        <a:lstStyle/>
        <a:p>
          <a:endParaRPr lang="en-US"/>
        </a:p>
      </dgm:t>
    </dgm:pt>
    <dgm:pt modelId="{4802CB64-7B32-458C-A9FF-C35C0A51E69A}" type="sibTrans" cxnId="{F9232B4D-645E-4C93-A5D6-A89B30504327}">
      <dgm:prSet/>
      <dgm:spPr/>
      <dgm:t>
        <a:bodyPr/>
        <a:lstStyle/>
        <a:p>
          <a:endParaRPr lang="en-US"/>
        </a:p>
      </dgm:t>
    </dgm:pt>
    <dgm:pt modelId="{3FE03ED9-3066-4E28-8291-0B1764DC85D6}">
      <dgm:prSet phldrT="[Text]" custT="1"/>
      <dgm:spPr/>
      <dgm:t>
        <a:bodyPr/>
        <a:lstStyle/>
        <a:p>
          <a:pPr marL="0" lvl="0" indent="0" algn="ctr" defTabSz="1111250">
            <a:lnSpc>
              <a:spcPct val="90000"/>
            </a:lnSpc>
            <a:spcBef>
              <a:spcPct val="0"/>
            </a:spcBef>
            <a:spcAft>
              <a:spcPct val="35000"/>
            </a:spcAft>
            <a:buNone/>
          </a:pPr>
          <a:r>
            <a:rPr lang="en-US" sz="2500" i="1" kern="1200" dirty="0">
              <a:solidFill>
                <a:prstClr val="black">
                  <a:hueOff val="0"/>
                  <a:satOff val="0"/>
                  <a:lumOff val="0"/>
                  <a:alphaOff val="0"/>
                </a:prstClr>
              </a:solidFill>
              <a:latin typeface="Franklin Gothic Medium"/>
              <a:ea typeface="+mn-ea"/>
              <a:cs typeface="+mn-cs"/>
            </a:rPr>
            <a:t>2 Peter 1:3-4</a:t>
          </a:r>
        </a:p>
      </dgm:t>
    </dgm:pt>
    <dgm:pt modelId="{70F79093-990B-4C69-A0BC-6E28D692D24F}" type="parTrans" cxnId="{EF7A2011-FCAC-41A8-A305-634BF780B59D}">
      <dgm:prSet/>
      <dgm:spPr/>
      <dgm:t>
        <a:bodyPr/>
        <a:lstStyle/>
        <a:p>
          <a:endParaRPr lang="en-US"/>
        </a:p>
      </dgm:t>
    </dgm:pt>
    <dgm:pt modelId="{2D17DCF5-1F10-4F99-AFA5-9D17F12D0A73}" type="sibTrans" cxnId="{EF7A2011-FCAC-41A8-A305-634BF780B59D}">
      <dgm:prSet/>
      <dgm:spPr/>
      <dgm:t>
        <a:bodyPr/>
        <a:lstStyle/>
        <a:p>
          <a:endParaRPr lang="en-US"/>
        </a:p>
      </dgm:t>
    </dgm:pt>
    <dgm:pt modelId="{C3DC95A2-4D92-42C5-966E-8600E4BA31BD}">
      <dgm:prSet phldrT="[Text]"/>
      <dgm:spPr/>
      <dgm:t>
        <a:bodyPr/>
        <a:lstStyle/>
        <a:p>
          <a:r>
            <a:rPr lang="en-US" dirty="0">
              <a:effectLst>
                <a:outerShdw blurRad="38100" dist="38100" dir="2700000" algn="tl">
                  <a:srgbClr val="000000">
                    <a:alpha val="43137"/>
                  </a:srgbClr>
                </a:outerShdw>
              </a:effectLst>
            </a:rPr>
            <a:t>Complete Standard for Testing</a:t>
          </a:r>
        </a:p>
      </dgm:t>
    </dgm:pt>
    <dgm:pt modelId="{F9D94033-59E5-4228-A5F3-6CB272E77E3B}" type="parTrans" cxnId="{8A476EEB-6A39-4004-AD8C-BD56913E7B26}">
      <dgm:prSet/>
      <dgm:spPr/>
      <dgm:t>
        <a:bodyPr/>
        <a:lstStyle/>
        <a:p>
          <a:endParaRPr lang="en-US"/>
        </a:p>
      </dgm:t>
    </dgm:pt>
    <dgm:pt modelId="{A43E3114-C8AC-4F44-952D-8A0D6A8A6B45}" type="sibTrans" cxnId="{8A476EEB-6A39-4004-AD8C-BD56913E7B26}">
      <dgm:prSet/>
      <dgm:spPr/>
      <dgm:t>
        <a:bodyPr/>
        <a:lstStyle/>
        <a:p>
          <a:endParaRPr lang="en-US"/>
        </a:p>
      </dgm:t>
    </dgm:pt>
    <dgm:pt modelId="{17ACD041-408C-4E7D-B463-7267D32756A1}">
      <dgm:prSet phldrT="[Text]" custT="1"/>
      <dgm:spPr/>
      <dgm:t>
        <a:bodyPr/>
        <a:lstStyle/>
        <a:p>
          <a:pPr marL="0" lvl="0" indent="0" algn="ctr" defTabSz="1111250">
            <a:lnSpc>
              <a:spcPct val="90000"/>
            </a:lnSpc>
            <a:spcBef>
              <a:spcPct val="0"/>
            </a:spcBef>
            <a:spcAft>
              <a:spcPct val="35000"/>
            </a:spcAft>
            <a:buNone/>
          </a:pPr>
          <a:r>
            <a:rPr lang="en-US" sz="2500" i="1" kern="1200" dirty="0">
              <a:solidFill>
                <a:prstClr val="black">
                  <a:hueOff val="0"/>
                  <a:satOff val="0"/>
                  <a:lumOff val="0"/>
                  <a:alphaOff val="0"/>
                </a:prstClr>
              </a:solidFill>
              <a:latin typeface="Franklin Gothic Medium"/>
              <a:ea typeface="+mn-ea"/>
              <a:cs typeface="+mn-cs"/>
            </a:rPr>
            <a:t>Hebrews 4:12</a:t>
          </a:r>
        </a:p>
      </dgm:t>
    </dgm:pt>
    <dgm:pt modelId="{209FC651-3F8E-4BF8-8C06-328027667041}" type="parTrans" cxnId="{EBCDDEFB-4955-4864-90AB-7D693BE5DA0A}">
      <dgm:prSet/>
      <dgm:spPr/>
      <dgm:t>
        <a:bodyPr/>
        <a:lstStyle/>
        <a:p>
          <a:endParaRPr lang="en-US"/>
        </a:p>
      </dgm:t>
    </dgm:pt>
    <dgm:pt modelId="{A6AA8096-532A-4378-9BB6-B585B46357E5}" type="sibTrans" cxnId="{EBCDDEFB-4955-4864-90AB-7D693BE5DA0A}">
      <dgm:prSet/>
      <dgm:spPr/>
      <dgm:t>
        <a:bodyPr/>
        <a:lstStyle/>
        <a:p>
          <a:endParaRPr lang="en-US"/>
        </a:p>
      </dgm:t>
    </dgm:pt>
    <dgm:pt modelId="{B5387FF0-0982-441E-9F8E-19335142671C}">
      <dgm:prSet phldrT="[Text]" custT="1"/>
      <dgm:spPr/>
      <dgm:t>
        <a:bodyPr/>
        <a:lstStyle/>
        <a:p>
          <a:r>
            <a:rPr lang="en-US" sz="2500" i="1" kern="1200" dirty="0">
              <a:solidFill>
                <a:prstClr val="black">
                  <a:hueOff val="0"/>
                  <a:satOff val="0"/>
                  <a:lumOff val="0"/>
                  <a:alphaOff val="0"/>
                </a:prstClr>
              </a:solidFill>
              <a:latin typeface="Franklin Gothic Medium"/>
              <a:ea typeface="+mn-ea"/>
              <a:cs typeface="+mn-cs"/>
            </a:rPr>
            <a:t>1 John 4:1, 6</a:t>
          </a:r>
        </a:p>
      </dgm:t>
    </dgm:pt>
    <dgm:pt modelId="{FE9534D2-E5E4-4494-A37E-5724362DB3AC}" type="parTrans" cxnId="{7F70C7BE-72E8-441E-B7CF-522ADEA91ECB}">
      <dgm:prSet/>
      <dgm:spPr/>
      <dgm:t>
        <a:bodyPr/>
        <a:lstStyle/>
        <a:p>
          <a:endParaRPr lang="en-US"/>
        </a:p>
      </dgm:t>
    </dgm:pt>
    <dgm:pt modelId="{0DB486FB-DB2E-4894-89D1-AA4679580390}" type="sibTrans" cxnId="{7F70C7BE-72E8-441E-B7CF-522ADEA91ECB}">
      <dgm:prSet/>
      <dgm:spPr/>
      <dgm:t>
        <a:bodyPr/>
        <a:lstStyle/>
        <a:p>
          <a:endParaRPr lang="en-US"/>
        </a:p>
      </dgm:t>
    </dgm:pt>
    <dgm:pt modelId="{31D3AE5D-DA06-4E2D-9D68-F5531DFE7C2B}" type="pres">
      <dgm:prSet presAssocID="{CD5204CD-6958-4A55-82AA-4AD73B3B6A19}" presName="Name0" presStyleCnt="0">
        <dgm:presLayoutVars>
          <dgm:dir/>
          <dgm:animLvl val="lvl"/>
          <dgm:resizeHandles val="exact"/>
        </dgm:presLayoutVars>
      </dgm:prSet>
      <dgm:spPr/>
    </dgm:pt>
    <dgm:pt modelId="{127AFF01-F37D-42CC-8885-1689151201CD}" type="pres">
      <dgm:prSet presAssocID="{C3DC95A2-4D92-42C5-966E-8600E4BA31BD}" presName="boxAndChildren" presStyleCnt="0"/>
      <dgm:spPr/>
    </dgm:pt>
    <dgm:pt modelId="{588D9B7D-EC68-4FB0-96F2-2E47AC868059}" type="pres">
      <dgm:prSet presAssocID="{C3DC95A2-4D92-42C5-966E-8600E4BA31BD}" presName="parentTextBox" presStyleLbl="node1" presStyleIdx="0" presStyleCnt="3"/>
      <dgm:spPr/>
    </dgm:pt>
    <dgm:pt modelId="{B752F9F5-2482-4D52-A33E-BE0263F4B0EA}" type="pres">
      <dgm:prSet presAssocID="{C3DC95A2-4D92-42C5-966E-8600E4BA31BD}" presName="entireBox" presStyleLbl="node1" presStyleIdx="0" presStyleCnt="3"/>
      <dgm:spPr/>
    </dgm:pt>
    <dgm:pt modelId="{2DA8AD2F-BF50-4911-9A17-8274766C00A6}" type="pres">
      <dgm:prSet presAssocID="{C3DC95A2-4D92-42C5-966E-8600E4BA31BD}" presName="descendantBox" presStyleCnt="0"/>
      <dgm:spPr/>
    </dgm:pt>
    <dgm:pt modelId="{C4F2ADBF-C592-483D-A6FF-5DB9D2A90309}" type="pres">
      <dgm:prSet presAssocID="{17ACD041-408C-4E7D-B463-7267D32756A1}" presName="childTextBox" presStyleLbl="fgAccFollowNode1" presStyleIdx="0" presStyleCnt="6">
        <dgm:presLayoutVars>
          <dgm:bulletEnabled val="1"/>
        </dgm:presLayoutVars>
      </dgm:prSet>
      <dgm:spPr/>
    </dgm:pt>
    <dgm:pt modelId="{0F0AC827-ACAE-4C23-875D-A4B53006A73F}" type="pres">
      <dgm:prSet presAssocID="{B5387FF0-0982-441E-9F8E-19335142671C}" presName="childTextBox" presStyleLbl="fgAccFollowNode1" presStyleIdx="1" presStyleCnt="6">
        <dgm:presLayoutVars>
          <dgm:bulletEnabled val="1"/>
        </dgm:presLayoutVars>
      </dgm:prSet>
      <dgm:spPr/>
    </dgm:pt>
    <dgm:pt modelId="{7F8DEC81-0DCB-4545-8129-1A1632B41B5E}" type="pres">
      <dgm:prSet presAssocID="{C684833D-85CC-4010-A138-ABC65E139C69}" presName="sp" presStyleCnt="0"/>
      <dgm:spPr/>
    </dgm:pt>
    <dgm:pt modelId="{33200553-5A1C-45F1-A422-26ECCEDBD439}" type="pres">
      <dgm:prSet presAssocID="{DB6AA457-F75F-415D-BDD5-92045774FE4B}" presName="arrowAndChildren" presStyleCnt="0"/>
      <dgm:spPr/>
    </dgm:pt>
    <dgm:pt modelId="{7371425A-4D37-4FA7-A21E-1529F4324E45}" type="pres">
      <dgm:prSet presAssocID="{DB6AA457-F75F-415D-BDD5-92045774FE4B}" presName="parentTextArrow" presStyleLbl="node1" presStyleIdx="0" presStyleCnt="3"/>
      <dgm:spPr/>
    </dgm:pt>
    <dgm:pt modelId="{80AD606B-F25E-46DF-B405-18F7D2EAE74A}" type="pres">
      <dgm:prSet presAssocID="{DB6AA457-F75F-415D-BDD5-92045774FE4B}" presName="arrow" presStyleLbl="node1" presStyleIdx="1" presStyleCnt="3"/>
      <dgm:spPr/>
    </dgm:pt>
    <dgm:pt modelId="{72E9B7A5-E5DC-46EA-A30C-DAC09ADD2BF7}" type="pres">
      <dgm:prSet presAssocID="{DB6AA457-F75F-415D-BDD5-92045774FE4B}" presName="descendantArrow" presStyleCnt="0"/>
      <dgm:spPr/>
    </dgm:pt>
    <dgm:pt modelId="{A8E0F749-66B2-490B-99E9-CC106B163B16}" type="pres">
      <dgm:prSet presAssocID="{99C943DF-AAA4-4E2C-A283-FA2BF761F447}" presName="childTextArrow" presStyleLbl="fgAccFollowNode1" presStyleIdx="2" presStyleCnt="6">
        <dgm:presLayoutVars>
          <dgm:bulletEnabled val="1"/>
        </dgm:presLayoutVars>
      </dgm:prSet>
      <dgm:spPr/>
    </dgm:pt>
    <dgm:pt modelId="{A6EE397C-6C28-4128-BFFE-CFF44F70153F}" type="pres">
      <dgm:prSet presAssocID="{3FE03ED9-3066-4E28-8291-0B1764DC85D6}" presName="childTextArrow" presStyleLbl="fgAccFollowNode1" presStyleIdx="3" presStyleCnt="6">
        <dgm:presLayoutVars>
          <dgm:bulletEnabled val="1"/>
        </dgm:presLayoutVars>
      </dgm:prSet>
      <dgm:spPr/>
    </dgm:pt>
    <dgm:pt modelId="{0226793B-92A0-4530-A8D1-D80AF6A16C31}" type="pres">
      <dgm:prSet presAssocID="{F14B97BF-E90F-4D5A-A42B-6364BCB81249}" presName="sp" presStyleCnt="0"/>
      <dgm:spPr/>
    </dgm:pt>
    <dgm:pt modelId="{1A669411-1539-46A4-9D6E-2C85E15B0FA6}" type="pres">
      <dgm:prSet presAssocID="{C712D637-7FF1-401C-9304-F85D1B95B226}" presName="arrowAndChildren" presStyleCnt="0"/>
      <dgm:spPr/>
    </dgm:pt>
    <dgm:pt modelId="{859CA2CA-8A33-4975-9F01-7A3C8BB729DE}" type="pres">
      <dgm:prSet presAssocID="{C712D637-7FF1-401C-9304-F85D1B95B226}" presName="parentTextArrow" presStyleLbl="node1" presStyleIdx="1" presStyleCnt="3"/>
      <dgm:spPr/>
    </dgm:pt>
    <dgm:pt modelId="{A48265CE-F3A3-46DB-9DD2-97590B4DBB84}" type="pres">
      <dgm:prSet presAssocID="{C712D637-7FF1-401C-9304-F85D1B95B226}" presName="arrow" presStyleLbl="node1" presStyleIdx="2" presStyleCnt="3"/>
      <dgm:spPr/>
    </dgm:pt>
    <dgm:pt modelId="{DB89CC08-BF2F-4B2E-B88D-22F7BE6ECA5F}" type="pres">
      <dgm:prSet presAssocID="{C712D637-7FF1-401C-9304-F85D1B95B226}" presName="descendantArrow" presStyleCnt="0"/>
      <dgm:spPr/>
    </dgm:pt>
    <dgm:pt modelId="{59FFE57C-E5F2-4FBD-AA4D-8DB27381892F}" type="pres">
      <dgm:prSet presAssocID="{743FE7B1-011B-42E6-8768-1EB3E95741FA}" presName="childTextArrow" presStyleLbl="fgAccFollowNode1" presStyleIdx="4" presStyleCnt="6">
        <dgm:presLayoutVars>
          <dgm:bulletEnabled val="1"/>
        </dgm:presLayoutVars>
      </dgm:prSet>
      <dgm:spPr/>
    </dgm:pt>
    <dgm:pt modelId="{3EC7D028-ECEA-492B-A6F1-68E9B57B69C6}" type="pres">
      <dgm:prSet presAssocID="{DA33CDF4-5B94-4B92-9E0A-4DFD4CBFAF2D}" presName="childTextArrow" presStyleLbl="fgAccFollowNode1" presStyleIdx="5" presStyleCnt="6">
        <dgm:presLayoutVars>
          <dgm:bulletEnabled val="1"/>
        </dgm:presLayoutVars>
      </dgm:prSet>
      <dgm:spPr/>
    </dgm:pt>
  </dgm:ptLst>
  <dgm:cxnLst>
    <dgm:cxn modelId="{9316510D-13B4-4805-A422-3ADE472E3CED}" type="presOf" srcId="{17ACD041-408C-4E7D-B463-7267D32756A1}" destId="{C4F2ADBF-C592-483D-A6FF-5DB9D2A90309}" srcOrd="0" destOrd="0" presId="urn:microsoft.com/office/officeart/2005/8/layout/process4"/>
    <dgm:cxn modelId="{EF7A2011-FCAC-41A8-A305-634BF780B59D}" srcId="{DB6AA457-F75F-415D-BDD5-92045774FE4B}" destId="{3FE03ED9-3066-4E28-8291-0B1764DC85D6}" srcOrd="1" destOrd="0" parTransId="{70F79093-990B-4C69-A0BC-6E28D692D24F}" sibTransId="{2D17DCF5-1F10-4F99-AFA5-9D17F12D0A73}"/>
    <dgm:cxn modelId="{1D511413-BA69-4C30-A06E-819D3DD30080}" type="presOf" srcId="{743FE7B1-011B-42E6-8768-1EB3E95741FA}" destId="{59FFE57C-E5F2-4FBD-AA4D-8DB27381892F}" srcOrd="0" destOrd="0" presId="urn:microsoft.com/office/officeart/2005/8/layout/process4"/>
    <dgm:cxn modelId="{0ED8DE1E-44AE-4D6E-B272-36A837D116F5}" type="presOf" srcId="{DB6AA457-F75F-415D-BDD5-92045774FE4B}" destId="{80AD606B-F25E-46DF-B405-18F7D2EAE74A}" srcOrd="1" destOrd="0" presId="urn:microsoft.com/office/officeart/2005/8/layout/process4"/>
    <dgm:cxn modelId="{6D29C741-1B1E-4EBC-A0C7-F287A8ED285A}" srcId="{C712D637-7FF1-401C-9304-F85D1B95B226}" destId="{743FE7B1-011B-42E6-8768-1EB3E95741FA}" srcOrd="0" destOrd="0" parTransId="{921AFB12-2D70-40FB-8AB1-299E0FF2C5A6}" sibTransId="{FFAF77DD-A644-4C36-8908-6204BB0D9268}"/>
    <dgm:cxn modelId="{9653D664-EC18-40D7-9F5E-3B27A70DCA4D}" srcId="{CD5204CD-6958-4A55-82AA-4AD73B3B6A19}" destId="{C712D637-7FF1-401C-9304-F85D1B95B226}" srcOrd="0" destOrd="0" parTransId="{05E1DD5C-7FEF-48F0-9651-C74D082ACBA9}" sibTransId="{F14B97BF-E90F-4D5A-A42B-6364BCB81249}"/>
    <dgm:cxn modelId="{2F493247-DD71-42E2-BA13-315F9C6D9D25}" type="presOf" srcId="{C712D637-7FF1-401C-9304-F85D1B95B226}" destId="{A48265CE-F3A3-46DB-9DD2-97590B4DBB84}" srcOrd="1" destOrd="0" presId="urn:microsoft.com/office/officeart/2005/8/layout/process4"/>
    <dgm:cxn modelId="{F9232B4D-645E-4C93-A5D6-A89B30504327}" srcId="{DB6AA457-F75F-415D-BDD5-92045774FE4B}" destId="{99C943DF-AAA4-4E2C-A283-FA2BF761F447}" srcOrd="0" destOrd="0" parTransId="{20F107AF-35DA-4D25-AB35-B8AD821D3FE7}" sibTransId="{4802CB64-7B32-458C-A9FF-C35C0A51E69A}"/>
    <dgm:cxn modelId="{93F76B4F-907D-4630-B1A9-C3BE3C102DFF}" srcId="{CD5204CD-6958-4A55-82AA-4AD73B3B6A19}" destId="{DB6AA457-F75F-415D-BDD5-92045774FE4B}" srcOrd="1" destOrd="0" parTransId="{195DBB62-3C1E-4BED-ADB6-6E31CA6ABD63}" sibTransId="{C684833D-85CC-4010-A138-ABC65E139C69}"/>
    <dgm:cxn modelId="{8C9BD688-12E5-4F5A-8BDA-E772A4740AB3}" type="presOf" srcId="{C712D637-7FF1-401C-9304-F85D1B95B226}" destId="{859CA2CA-8A33-4975-9F01-7A3C8BB729DE}" srcOrd="0" destOrd="0" presId="urn:microsoft.com/office/officeart/2005/8/layout/process4"/>
    <dgm:cxn modelId="{6E6CA696-8B54-476F-8D51-CE9ECC050E3A}" type="presOf" srcId="{DA33CDF4-5B94-4B92-9E0A-4DFD4CBFAF2D}" destId="{3EC7D028-ECEA-492B-A6F1-68E9B57B69C6}" srcOrd="0" destOrd="0" presId="urn:microsoft.com/office/officeart/2005/8/layout/process4"/>
    <dgm:cxn modelId="{4BC4F29C-6AF5-4F17-9CDA-1468FA88B1A3}" type="presOf" srcId="{B5387FF0-0982-441E-9F8E-19335142671C}" destId="{0F0AC827-ACAE-4C23-875D-A4B53006A73F}" srcOrd="0" destOrd="0" presId="urn:microsoft.com/office/officeart/2005/8/layout/process4"/>
    <dgm:cxn modelId="{88A87FA6-C1EB-4109-9B9E-2FE10DE80F14}" srcId="{C712D637-7FF1-401C-9304-F85D1B95B226}" destId="{DA33CDF4-5B94-4B92-9E0A-4DFD4CBFAF2D}" srcOrd="1" destOrd="0" parTransId="{B7ECB8E0-4CD3-4804-BE8C-5260A5083C57}" sibTransId="{D3EF4DE2-351E-4A5C-980A-1BBDC899AAC2}"/>
    <dgm:cxn modelId="{C5225FAC-9385-411A-BFDD-CA9618BF9F59}" type="presOf" srcId="{C3DC95A2-4D92-42C5-966E-8600E4BA31BD}" destId="{588D9B7D-EC68-4FB0-96F2-2E47AC868059}" srcOrd="0" destOrd="0" presId="urn:microsoft.com/office/officeart/2005/8/layout/process4"/>
    <dgm:cxn modelId="{0CE79BAC-C717-4253-9B80-C8A96B03C6F6}" type="presOf" srcId="{DB6AA457-F75F-415D-BDD5-92045774FE4B}" destId="{7371425A-4D37-4FA7-A21E-1529F4324E45}" srcOrd="0" destOrd="0" presId="urn:microsoft.com/office/officeart/2005/8/layout/process4"/>
    <dgm:cxn modelId="{0203F2AF-F4DC-42DB-872C-0270CF20114A}" type="presOf" srcId="{C3DC95A2-4D92-42C5-966E-8600E4BA31BD}" destId="{B752F9F5-2482-4D52-A33E-BE0263F4B0EA}" srcOrd="1" destOrd="0" presId="urn:microsoft.com/office/officeart/2005/8/layout/process4"/>
    <dgm:cxn modelId="{8F9C94B8-2722-4DFB-8419-922357272B6B}" type="presOf" srcId="{CD5204CD-6958-4A55-82AA-4AD73B3B6A19}" destId="{31D3AE5D-DA06-4E2D-9D68-F5531DFE7C2B}" srcOrd="0" destOrd="0" presId="urn:microsoft.com/office/officeart/2005/8/layout/process4"/>
    <dgm:cxn modelId="{475DCDBB-49D7-4466-968D-3F0CC3924852}" type="presOf" srcId="{99C943DF-AAA4-4E2C-A283-FA2BF761F447}" destId="{A8E0F749-66B2-490B-99E9-CC106B163B16}" srcOrd="0" destOrd="0" presId="urn:microsoft.com/office/officeart/2005/8/layout/process4"/>
    <dgm:cxn modelId="{7F70C7BE-72E8-441E-B7CF-522ADEA91ECB}" srcId="{C3DC95A2-4D92-42C5-966E-8600E4BA31BD}" destId="{B5387FF0-0982-441E-9F8E-19335142671C}" srcOrd="1" destOrd="0" parTransId="{FE9534D2-E5E4-4494-A37E-5724362DB3AC}" sibTransId="{0DB486FB-DB2E-4894-89D1-AA4679580390}"/>
    <dgm:cxn modelId="{CAE3D8D7-871D-4B8C-B4F6-79D747E55EE8}" type="presOf" srcId="{3FE03ED9-3066-4E28-8291-0B1764DC85D6}" destId="{A6EE397C-6C28-4128-BFFE-CFF44F70153F}" srcOrd="0" destOrd="0" presId="urn:microsoft.com/office/officeart/2005/8/layout/process4"/>
    <dgm:cxn modelId="{8A476EEB-6A39-4004-AD8C-BD56913E7B26}" srcId="{CD5204CD-6958-4A55-82AA-4AD73B3B6A19}" destId="{C3DC95A2-4D92-42C5-966E-8600E4BA31BD}" srcOrd="2" destOrd="0" parTransId="{F9D94033-59E5-4228-A5F3-6CB272E77E3B}" sibTransId="{A43E3114-C8AC-4F44-952D-8A0D6A8A6B45}"/>
    <dgm:cxn modelId="{EBCDDEFB-4955-4864-90AB-7D693BE5DA0A}" srcId="{C3DC95A2-4D92-42C5-966E-8600E4BA31BD}" destId="{17ACD041-408C-4E7D-B463-7267D32756A1}" srcOrd="0" destOrd="0" parTransId="{209FC651-3F8E-4BF8-8C06-328027667041}" sibTransId="{A6AA8096-532A-4378-9BB6-B585B46357E5}"/>
    <dgm:cxn modelId="{598A8450-75AF-481D-9841-1D23F9884FD1}" type="presParOf" srcId="{31D3AE5D-DA06-4E2D-9D68-F5531DFE7C2B}" destId="{127AFF01-F37D-42CC-8885-1689151201CD}" srcOrd="0" destOrd="0" presId="urn:microsoft.com/office/officeart/2005/8/layout/process4"/>
    <dgm:cxn modelId="{DA7B1C90-E6CA-4055-851A-0557606EBDAC}" type="presParOf" srcId="{127AFF01-F37D-42CC-8885-1689151201CD}" destId="{588D9B7D-EC68-4FB0-96F2-2E47AC868059}" srcOrd="0" destOrd="0" presId="urn:microsoft.com/office/officeart/2005/8/layout/process4"/>
    <dgm:cxn modelId="{0E7073F3-923D-4ED6-B41B-384A82C8C200}" type="presParOf" srcId="{127AFF01-F37D-42CC-8885-1689151201CD}" destId="{B752F9F5-2482-4D52-A33E-BE0263F4B0EA}" srcOrd="1" destOrd="0" presId="urn:microsoft.com/office/officeart/2005/8/layout/process4"/>
    <dgm:cxn modelId="{34DACDD9-579D-484A-A6CA-92F20AC63C35}" type="presParOf" srcId="{127AFF01-F37D-42CC-8885-1689151201CD}" destId="{2DA8AD2F-BF50-4911-9A17-8274766C00A6}" srcOrd="2" destOrd="0" presId="urn:microsoft.com/office/officeart/2005/8/layout/process4"/>
    <dgm:cxn modelId="{CE9F8C4F-B92C-4259-B12C-1B419BF89D38}" type="presParOf" srcId="{2DA8AD2F-BF50-4911-9A17-8274766C00A6}" destId="{C4F2ADBF-C592-483D-A6FF-5DB9D2A90309}" srcOrd="0" destOrd="0" presId="urn:microsoft.com/office/officeart/2005/8/layout/process4"/>
    <dgm:cxn modelId="{02D123F8-1DC9-4E29-B79E-8AF74BABCE28}" type="presParOf" srcId="{2DA8AD2F-BF50-4911-9A17-8274766C00A6}" destId="{0F0AC827-ACAE-4C23-875D-A4B53006A73F}" srcOrd="1" destOrd="0" presId="urn:microsoft.com/office/officeart/2005/8/layout/process4"/>
    <dgm:cxn modelId="{47EA5B00-FECA-4EA3-8858-020831D68EBC}" type="presParOf" srcId="{31D3AE5D-DA06-4E2D-9D68-F5531DFE7C2B}" destId="{7F8DEC81-0DCB-4545-8129-1A1632B41B5E}" srcOrd="1" destOrd="0" presId="urn:microsoft.com/office/officeart/2005/8/layout/process4"/>
    <dgm:cxn modelId="{F9086655-70F6-4D62-803D-9FB2B9CECBD7}" type="presParOf" srcId="{31D3AE5D-DA06-4E2D-9D68-F5531DFE7C2B}" destId="{33200553-5A1C-45F1-A422-26ECCEDBD439}" srcOrd="2" destOrd="0" presId="urn:microsoft.com/office/officeart/2005/8/layout/process4"/>
    <dgm:cxn modelId="{F9C4E479-1A12-49B4-840E-90ED42B6D93D}" type="presParOf" srcId="{33200553-5A1C-45F1-A422-26ECCEDBD439}" destId="{7371425A-4D37-4FA7-A21E-1529F4324E45}" srcOrd="0" destOrd="0" presId="urn:microsoft.com/office/officeart/2005/8/layout/process4"/>
    <dgm:cxn modelId="{48F1D443-1A01-4371-8854-D60E466CE0B6}" type="presParOf" srcId="{33200553-5A1C-45F1-A422-26ECCEDBD439}" destId="{80AD606B-F25E-46DF-B405-18F7D2EAE74A}" srcOrd="1" destOrd="0" presId="urn:microsoft.com/office/officeart/2005/8/layout/process4"/>
    <dgm:cxn modelId="{BAD9D01B-996C-4986-8FD9-37049CDB92B5}" type="presParOf" srcId="{33200553-5A1C-45F1-A422-26ECCEDBD439}" destId="{72E9B7A5-E5DC-46EA-A30C-DAC09ADD2BF7}" srcOrd="2" destOrd="0" presId="urn:microsoft.com/office/officeart/2005/8/layout/process4"/>
    <dgm:cxn modelId="{C3CD8C6F-29BD-4ADE-A6A3-584D41BCA136}" type="presParOf" srcId="{72E9B7A5-E5DC-46EA-A30C-DAC09ADD2BF7}" destId="{A8E0F749-66B2-490B-99E9-CC106B163B16}" srcOrd="0" destOrd="0" presId="urn:microsoft.com/office/officeart/2005/8/layout/process4"/>
    <dgm:cxn modelId="{3F8AE4D0-C1B9-49A3-9D85-FA13C986C03B}" type="presParOf" srcId="{72E9B7A5-E5DC-46EA-A30C-DAC09ADD2BF7}" destId="{A6EE397C-6C28-4128-BFFE-CFF44F70153F}" srcOrd="1" destOrd="0" presId="urn:microsoft.com/office/officeart/2005/8/layout/process4"/>
    <dgm:cxn modelId="{DF157FA0-6CFF-475F-B2C1-C14A30CA284D}" type="presParOf" srcId="{31D3AE5D-DA06-4E2D-9D68-F5531DFE7C2B}" destId="{0226793B-92A0-4530-A8D1-D80AF6A16C31}" srcOrd="3" destOrd="0" presId="urn:microsoft.com/office/officeart/2005/8/layout/process4"/>
    <dgm:cxn modelId="{D9B8890F-622F-4EF7-B8C9-501999392107}" type="presParOf" srcId="{31D3AE5D-DA06-4E2D-9D68-F5531DFE7C2B}" destId="{1A669411-1539-46A4-9D6E-2C85E15B0FA6}" srcOrd="4" destOrd="0" presId="urn:microsoft.com/office/officeart/2005/8/layout/process4"/>
    <dgm:cxn modelId="{CF2E4F72-F757-4A14-BF45-750381229016}" type="presParOf" srcId="{1A669411-1539-46A4-9D6E-2C85E15B0FA6}" destId="{859CA2CA-8A33-4975-9F01-7A3C8BB729DE}" srcOrd="0" destOrd="0" presId="urn:microsoft.com/office/officeart/2005/8/layout/process4"/>
    <dgm:cxn modelId="{4476044B-B0FF-4572-BB01-9732B848392A}" type="presParOf" srcId="{1A669411-1539-46A4-9D6E-2C85E15B0FA6}" destId="{A48265CE-F3A3-46DB-9DD2-97590B4DBB84}" srcOrd="1" destOrd="0" presId="urn:microsoft.com/office/officeart/2005/8/layout/process4"/>
    <dgm:cxn modelId="{108CBA6F-ABE6-49B0-8D57-CCB454AC970F}" type="presParOf" srcId="{1A669411-1539-46A4-9D6E-2C85E15B0FA6}" destId="{DB89CC08-BF2F-4B2E-B88D-22F7BE6ECA5F}" srcOrd="2" destOrd="0" presId="urn:microsoft.com/office/officeart/2005/8/layout/process4"/>
    <dgm:cxn modelId="{C675B826-3900-4575-89A0-DB78CA5B441C}" type="presParOf" srcId="{DB89CC08-BF2F-4B2E-B88D-22F7BE6ECA5F}" destId="{59FFE57C-E5F2-4FBD-AA4D-8DB27381892F}" srcOrd="0" destOrd="0" presId="urn:microsoft.com/office/officeart/2005/8/layout/process4"/>
    <dgm:cxn modelId="{5D529EFA-23A6-4C03-8BAF-B0DDF673418B}" type="presParOf" srcId="{DB89CC08-BF2F-4B2E-B88D-22F7BE6ECA5F}" destId="{3EC7D028-ECEA-492B-A6F1-68E9B57B69C6}"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2F9F5-2482-4D52-A33E-BE0263F4B0EA}">
      <dsp:nvSpPr>
        <dsp:cNvPr id="0" name=""/>
        <dsp:cNvSpPr/>
      </dsp:nvSpPr>
      <dsp:spPr>
        <a:xfrm>
          <a:off x="0" y="3443976"/>
          <a:ext cx="4800600" cy="113038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effectLst>
                <a:outerShdw blurRad="38100" dist="38100" dir="2700000" algn="tl">
                  <a:srgbClr val="000000">
                    <a:alpha val="43137"/>
                  </a:srgbClr>
                </a:outerShdw>
              </a:effectLst>
            </a:rPr>
            <a:t>Complete Standard for Testing</a:t>
          </a:r>
        </a:p>
      </dsp:txBody>
      <dsp:txXfrm>
        <a:off x="0" y="3443976"/>
        <a:ext cx="4800600" cy="610410"/>
      </dsp:txXfrm>
    </dsp:sp>
    <dsp:sp modelId="{C4F2ADBF-C592-483D-A6FF-5DB9D2A90309}">
      <dsp:nvSpPr>
        <dsp:cNvPr id="0" name=""/>
        <dsp:cNvSpPr/>
      </dsp:nvSpPr>
      <dsp:spPr>
        <a:xfrm>
          <a:off x="0" y="4031779"/>
          <a:ext cx="2400300" cy="51997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marL="0" lvl="0" indent="0" algn="ctr" defTabSz="1111250">
            <a:lnSpc>
              <a:spcPct val="90000"/>
            </a:lnSpc>
            <a:spcBef>
              <a:spcPct val="0"/>
            </a:spcBef>
            <a:spcAft>
              <a:spcPct val="35000"/>
            </a:spcAft>
            <a:buNone/>
          </a:pPr>
          <a:r>
            <a:rPr lang="en-US" sz="2500" i="1" kern="1200" dirty="0">
              <a:solidFill>
                <a:prstClr val="black">
                  <a:hueOff val="0"/>
                  <a:satOff val="0"/>
                  <a:lumOff val="0"/>
                  <a:alphaOff val="0"/>
                </a:prstClr>
              </a:solidFill>
              <a:latin typeface="Franklin Gothic Medium"/>
              <a:ea typeface="+mn-ea"/>
              <a:cs typeface="+mn-cs"/>
            </a:rPr>
            <a:t>Hebrews 4:12</a:t>
          </a:r>
        </a:p>
      </dsp:txBody>
      <dsp:txXfrm>
        <a:off x="0" y="4031779"/>
        <a:ext cx="2400300" cy="519979"/>
      </dsp:txXfrm>
    </dsp:sp>
    <dsp:sp modelId="{0F0AC827-ACAE-4C23-875D-A4B53006A73F}">
      <dsp:nvSpPr>
        <dsp:cNvPr id="0" name=""/>
        <dsp:cNvSpPr/>
      </dsp:nvSpPr>
      <dsp:spPr>
        <a:xfrm>
          <a:off x="2400300" y="4031779"/>
          <a:ext cx="2400300" cy="519979"/>
        </a:xfrm>
        <a:prstGeom prst="rect">
          <a:avLst/>
        </a:prstGeom>
        <a:solidFill>
          <a:schemeClr val="accent3">
            <a:tint val="40000"/>
            <a:alpha val="90000"/>
            <a:hueOff val="-1096691"/>
            <a:satOff val="-573"/>
            <a:lumOff val="49"/>
            <a:alphaOff val="0"/>
          </a:schemeClr>
        </a:solidFill>
        <a:ln w="12700" cap="flat" cmpd="sng" algn="ctr">
          <a:solidFill>
            <a:schemeClr val="accent3">
              <a:tint val="40000"/>
              <a:alpha val="90000"/>
              <a:hueOff val="-1096691"/>
              <a:satOff val="-573"/>
              <a:lumOff val="4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marL="0" lvl="0" indent="0" algn="ctr" defTabSz="1111250">
            <a:lnSpc>
              <a:spcPct val="90000"/>
            </a:lnSpc>
            <a:spcBef>
              <a:spcPct val="0"/>
            </a:spcBef>
            <a:spcAft>
              <a:spcPct val="35000"/>
            </a:spcAft>
            <a:buNone/>
          </a:pPr>
          <a:r>
            <a:rPr lang="en-US" sz="2500" i="1" kern="1200" dirty="0">
              <a:solidFill>
                <a:prstClr val="black">
                  <a:hueOff val="0"/>
                  <a:satOff val="0"/>
                  <a:lumOff val="0"/>
                  <a:alphaOff val="0"/>
                </a:prstClr>
              </a:solidFill>
              <a:latin typeface="Franklin Gothic Medium"/>
              <a:ea typeface="+mn-ea"/>
              <a:cs typeface="+mn-cs"/>
            </a:rPr>
            <a:t>1 John 4:1, 6</a:t>
          </a:r>
        </a:p>
      </dsp:txBody>
      <dsp:txXfrm>
        <a:off x="2400300" y="4031779"/>
        <a:ext cx="2400300" cy="519979"/>
      </dsp:txXfrm>
    </dsp:sp>
    <dsp:sp modelId="{80AD606B-F25E-46DF-B405-18F7D2EAE74A}">
      <dsp:nvSpPr>
        <dsp:cNvPr id="0" name=""/>
        <dsp:cNvSpPr/>
      </dsp:nvSpPr>
      <dsp:spPr>
        <a:xfrm rot="10800000">
          <a:off x="0" y="1722392"/>
          <a:ext cx="4800600" cy="1738539"/>
        </a:xfrm>
        <a:prstGeom prst="upArrowCallout">
          <a:avLst/>
        </a:prstGeom>
        <a:solidFill>
          <a:schemeClr val="accent3">
            <a:hueOff val="-2534557"/>
            <a:satOff val="-1169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effectLst>
                <a:outerShdw blurRad="38100" dist="38100" dir="2700000" algn="tl">
                  <a:srgbClr val="000000">
                    <a:alpha val="43137"/>
                  </a:srgbClr>
                </a:outerShdw>
              </a:effectLst>
            </a:rPr>
            <a:t>Complete Revelation</a:t>
          </a:r>
        </a:p>
      </dsp:txBody>
      <dsp:txXfrm rot="-10800000">
        <a:off x="0" y="1722392"/>
        <a:ext cx="4800600" cy="610227"/>
      </dsp:txXfrm>
    </dsp:sp>
    <dsp:sp modelId="{A8E0F749-66B2-490B-99E9-CC106B163B16}">
      <dsp:nvSpPr>
        <dsp:cNvPr id="0" name=""/>
        <dsp:cNvSpPr/>
      </dsp:nvSpPr>
      <dsp:spPr>
        <a:xfrm>
          <a:off x="0" y="2332619"/>
          <a:ext cx="2400300" cy="519823"/>
        </a:xfrm>
        <a:prstGeom prst="rect">
          <a:avLst/>
        </a:prstGeom>
        <a:solidFill>
          <a:schemeClr val="accent3">
            <a:tint val="40000"/>
            <a:alpha val="90000"/>
            <a:hueOff val="-2193382"/>
            <a:satOff val="-1145"/>
            <a:lumOff val="99"/>
            <a:alphaOff val="0"/>
          </a:schemeClr>
        </a:solidFill>
        <a:ln w="12700" cap="flat" cmpd="sng" algn="ctr">
          <a:solidFill>
            <a:schemeClr val="accent3">
              <a:tint val="40000"/>
              <a:alpha val="90000"/>
              <a:hueOff val="-2193382"/>
              <a:satOff val="-1145"/>
              <a:lumOff val="9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marL="0" lvl="0" indent="0" algn="ctr" defTabSz="1111250">
            <a:lnSpc>
              <a:spcPct val="90000"/>
            </a:lnSpc>
            <a:spcBef>
              <a:spcPct val="0"/>
            </a:spcBef>
            <a:spcAft>
              <a:spcPct val="35000"/>
            </a:spcAft>
            <a:buNone/>
          </a:pPr>
          <a:r>
            <a:rPr lang="en-US" sz="2500" i="1" kern="1200" dirty="0">
              <a:solidFill>
                <a:prstClr val="black">
                  <a:hueOff val="0"/>
                  <a:satOff val="0"/>
                  <a:lumOff val="0"/>
                  <a:alphaOff val="0"/>
                </a:prstClr>
              </a:solidFill>
              <a:latin typeface="Franklin Gothic Medium"/>
              <a:ea typeface="+mn-ea"/>
              <a:cs typeface="+mn-cs"/>
            </a:rPr>
            <a:t>2 Tim. 3:16-17</a:t>
          </a:r>
        </a:p>
      </dsp:txBody>
      <dsp:txXfrm>
        <a:off x="0" y="2332619"/>
        <a:ext cx="2400300" cy="519823"/>
      </dsp:txXfrm>
    </dsp:sp>
    <dsp:sp modelId="{A6EE397C-6C28-4128-BFFE-CFF44F70153F}">
      <dsp:nvSpPr>
        <dsp:cNvPr id="0" name=""/>
        <dsp:cNvSpPr/>
      </dsp:nvSpPr>
      <dsp:spPr>
        <a:xfrm>
          <a:off x="2400300" y="2332619"/>
          <a:ext cx="2400300" cy="519823"/>
        </a:xfrm>
        <a:prstGeom prst="rect">
          <a:avLst/>
        </a:prstGeom>
        <a:solidFill>
          <a:schemeClr val="accent3">
            <a:tint val="40000"/>
            <a:alpha val="90000"/>
            <a:hueOff val="-3290073"/>
            <a:satOff val="-1718"/>
            <a:lumOff val="148"/>
            <a:alphaOff val="0"/>
          </a:schemeClr>
        </a:solidFill>
        <a:ln w="12700" cap="flat" cmpd="sng" algn="ctr">
          <a:solidFill>
            <a:schemeClr val="accent3">
              <a:tint val="40000"/>
              <a:alpha val="90000"/>
              <a:hueOff val="-3290073"/>
              <a:satOff val="-1718"/>
              <a:lumOff val="14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marL="0" lvl="0" indent="0" algn="ctr" defTabSz="1111250">
            <a:lnSpc>
              <a:spcPct val="90000"/>
            </a:lnSpc>
            <a:spcBef>
              <a:spcPct val="0"/>
            </a:spcBef>
            <a:spcAft>
              <a:spcPct val="35000"/>
            </a:spcAft>
            <a:buNone/>
          </a:pPr>
          <a:r>
            <a:rPr lang="en-US" sz="2500" i="1" kern="1200" dirty="0">
              <a:solidFill>
                <a:prstClr val="black">
                  <a:hueOff val="0"/>
                  <a:satOff val="0"/>
                  <a:lumOff val="0"/>
                  <a:alphaOff val="0"/>
                </a:prstClr>
              </a:solidFill>
              <a:latin typeface="Franklin Gothic Medium"/>
              <a:ea typeface="+mn-ea"/>
              <a:cs typeface="+mn-cs"/>
            </a:rPr>
            <a:t>2 Peter 1:3-4</a:t>
          </a:r>
        </a:p>
      </dsp:txBody>
      <dsp:txXfrm>
        <a:off x="2400300" y="2332619"/>
        <a:ext cx="2400300" cy="519823"/>
      </dsp:txXfrm>
    </dsp:sp>
    <dsp:sp modelId="{A48265CE-F3A3-46DB-9DD2-97590B4DBB84}">
      <dsp:nvSpPr>
        <dsp:cNvPr id="0" name=""/>
        <dsp:cNvSpPr/>
      </dsp:nvSpPr>
      <dsp:spPr>
        <a:xfrm rot="10800000">
          <a:off x="0" y="808"/>
          <a:ext cx="4800600" cy="1738539"/>
        </a:xfrm>
        <a:prstGeom prst="upArrowCallout">
          <a:avLst/>
        </a:prstGeom>
        <a:solidFill>
          <a:schemeClr val="accent3">
            <a:hueOff val="-5069114"/>
            <a:satOff val="-23387"/>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effectLst>
                <a:outerShdw blurRad="38100" dist="38100" dir="2700000" algn="tl">
                  <a:srgbClr val="000000">
                    <a:alpha val="43137"/>
                  </a:srgbClr>
                </a:outerShdw>
              </a:effectLst>
            </a:rPr>
            <a:t>Complete Authentication</a:t>
          </a:r>
        </a:p>
      </dsp:txBody>
      <dsp:txXfrm rot="-10800000">
        <a:off x="0" y="808"/>
        <a:ext cx="4800600" cy="610227"/>
      </dsp:txXfrm>
    </dsp:sp>
    <dsp:sp modelId="{59FFE57C-E5F2-4FBD-AA4D-8DB27381892F}">
      <dsp:nvSpPr>
        <dsp:cNvPr id="0" name=""/>
        <dsp:cNvSpPr/>
      </dsp:nvSpPr>
      <dsp:spPr>
        <a:xfrm>
          <a:off x="0" y="611036"/>
          <a:ext cx="2400300" cy="519823"/>
        </a:xfrm>
        <a:prstGeom prst="rect">
          <a:avLst/>
        </a:prstGeom>
        <a:solidFill>
          <a:schemeClr val="accent3">
            <a:tint val="40000"/>
            <a:alpha val="90000"/>
            <a:hueOff val="-4386764"/>
            <a:satOff val="-2290"/>
            <a:lumOff val="198"/>
            <a:alphaOff val="0"/>
          </a:schemeClr>
        </a:solidFill>
        <a:ln w="12700" cap="flat" cmpd="sng" algn="ctr">
          <a:solidFill>
            <a:schemeClr val="accent3">
              <a:tint val="40000"/>
              <a:alpha val="90000"/>
              <a:hueOff val="-4386764"/>
              <a:satOff val="-2290"/>
              <a:lumOff val="19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marL="0" lvl="0" indent="0" algn="ctr" defTabSz="1111250">
            <a:lnSpc>
              <a:spcPct val="90000"/>
            </a:lnSpc>
            <a:spcBef>
              <a:spcPct val="0"/>
            </a:spcBef>
            <a:spcAft>
              <a:spcPct val="35000"/>
            </a:spcAft>
            <a:buNone/>
          </a:pPr>
          <a:r>
            <a:rPr lang="en-US" sz="2500" i="1" kern="1200" dirty="0"/>
            <a:t>John 20:30-31</a:t>
          </a:r>
        </a:p>
      </dsp:txBody>
      <dsp:txXfrm>
        <a:off x="0" y="611036"/>
        <a:ext cx="2400300" cy="519823"/>
      </dsp:txXfrm>
    </dsp:sp>
    <dsp:sp modelId="{3EC7D028-ECEA-492B-A6F1-68E9B57B69C6}">
      <dsp:nvSpPr>
        <dsp:cNvPr id="0" name=""/>
        <dsp:cNvSpPr/>
      </dsp:nvSpPr>
      <dsp:spPr>
        <a:xfrm>
          <a:off x="2400300" y="611036"/>
          <a:ext cx="2400300" cy="519823"/>
        </a:xfrm>
        <a:prstGeom prst="rect">
          <a:avLst/>
        </a:prstGeom>
        <a:solidFill>
          <a:schemeClr val="accent3">
            <a:tint val="40000"/>
            <a:alpha val="90000"/>
            <a:hueOff val="-5483455"/>
            <a:satOff val="-2863"/>
            <a:lumOff val="247"/>
            <a:alphaOff val="0"/>
          </a:schemeClr>
        </a:solidFill>
        <a:ln w="12700" cap="flat" cmpd="sng" algn="ctr">
          <a:solidFill>
            <a:schemeClr val="accent3">
              <a:tint val="40000"/>
              <a:alpha val="90000"/>
              <a:hueOff val="-5483455"/>
              <a:satOff val="-2863"/>
              <a:lumOff val="24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marL="0" lvl="0" indent="0" algn="ctr" defTabSz="1111250">
            <a:lnSpc>
              <a:spcPct val="90000"/>
            </a:lnSpc>
            <a:spcBef>
              <a:spcPct val="0"/>
            </a:spcBef>
            <a:spcAft>
              <a:spcPct val="35000"/>
            </a:spcAft>
            <a:buNone/>
          </a:pPr>
          <a:r>
            <a:rPr lang="en-US" sz="2500" i="1" kern="1200" dirty="0">
              <a:solidFill>
                <a:prstClr val="black">
                  <a:hueOff val="0"/>
                  <a:satOff val="0"/>
                  <a:lumOff val="0"/>
                  <a:alphaOff val="0"/>
                </a:prstClr>
              </a:solidFill>
              <a:latin typeface="Franklin Gothic Medium"/>
              <a:ea typeface="+mn-ea"/>
              <a:cs typeface="+mn-cs"/>
            </a:rPr>
            <a:t>Galatians 1:11</a:t>
          </a:r>
        </a:p>
      </dsp:txBody>
      <dsp:txXfrm>
        <a:off x="2400300" y="611036"/>
        <a:ext cx="2400300" cy="51982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3B725B-653D-4166-A8E9-72A38A1847CF}" type="datetimeFigureOut">
              <a:rPr lang="en-US"/>
              <a:t>11/5/2017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861E8E-D392-497B-BB21-122DD7C27CF3}" type="slidenum">
              <a:rPr/>
              <a:t>‹#›</a:t>
            </a:fld>
            <a:endParaRPr/>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64CD-0576-4A9A-BD06-7889D6E60BDC}" type="datetimeFigureOut">
              <a:rPr lang="en-US"/>
              <a:t>11/5/2017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5D449-B875-4B8D-8E66-224D27E54C9A}" type="slidenum">
              <a:rPr/>
              <a:t>‹#›</a:t>
            </a:fld>
            <a:endParaRPr/>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6225" y="1828800"/>
            <a:ext cx="4098175" cy="3177380"/>
          </a:xfrm>
        </p:spPr>
        <p:txBody>
          <a:bodyPr anchor="b">
            <a:normAutofit/>
          </a:bodyPr>
          <a:lstStyle>
            <a:lvl1pPr algn="l">
              <a:lnSpc>
                <a:spcPct val="80000"/>
              </a:lnSpc>
              <a:defRPr sz="5400">
                <a:solidFill>
                  <a:schemeClr val="accent1"/>
                </a:solidFill>
              </a:defRPr>
            </a:lvl1pPr>
          </a:lstStyle>
          <a:p>
            <a:r>
              <a:rPr lang="en-US"/>
              <a:t>Click to edit Master title style</a:t>
            </a:r>
            <a:endParaRPr/>
          </a:p>
        </p:txBody>
      </p:sp>
      <p:sp>
        <p:nvSpPr>
          <p:cNvPr id="3" name="Subtitle 2"/>
          <p:cNvSpPr>
            <a:spLocks noGrp="1"/>
          </p:cNvSpPr>
          <p:nvPr>
            <p:ph type="subTitle" idx="1"/>
          </p:nvPr>
        </p:nvSpPr>
        <p:spPr>
          <a:xfrm>
            <a:off x="626225" y="5181600"/>
            <a:ext cx="4098175"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8" y="-1"/>
            <a:ext cx="7000137" cy="6858001"/>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1931D332-FCCA-44CA-99DB-D15CCB876C90}" type="datetime1">
              <a:rPr lang="en-US" smtClean="0"/>
              <a:t>11/5/2017</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descr="Rectangle"/>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058399" y="457201"/>
            <a:ext cx="2057401" cy="59436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9600" y="457200"/>
            <a:ext cx="9067800" cy="5943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EBA5185B-0792-479E-A5FB-C710159B9344}" type="datetime1">
              <a:rPr lang="en-US" smtClean="0"/>
              <a:t>11/5/2017</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5E33D596-F40D-4486-8A80-5574D0CB1762}" type="datetime1">
              <a:rPr lang="en-US" smtClean="0"/>
              <a:t>11/5/2017</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tangle 6" descr="Rectangle"/>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066800" y="1828800"/>
            <a:ext cx="7772400" cy="3177380"/>
          </a:xfrm>
        </p:spPr>
        <p:txBody>
          <a:bodyPr anchor="b">
            <a:normAutofit/>
          </a:bodyPr>
          <a:lstStyle>
            <a:lvl1pPr>
              <a:lnSpc>
                <a:spcPct val="80000"/>
              </a:lnSpc>
              <a:defRPr sz="5400"/>
            </a:lvl1pPr>
          </a:lstStyle>
          <a:p>
            <a:r>
              <a:rPr lang="en-US"/>
              <a:t>Click to edit Master title style</a:t>
            </a:r>
            <a:endParaRPr/>
          </a:p>
        </p:txBody>
      </p:sp>
      <p:sp>
        <p:nvSpPr>
          <p:cNvPr id="3" name="Text Placeholder 2"/>
          <p:cNvSpPr>
            <a:spLocks noGrp="1"/>
          </p:cNvSpPr>
          <p:nvPr>
            <p:ph type="body" idx="1"/>
          </p:nvPr>
        </p:nvSpPr>
        <p:spPr>
          <a:xfrm>
            <a:off x="1066800" y="5181600"/>
            <a:ext cx="77724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68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246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3EF3EE40-8F2A-4EEC-8280-82143F5620EF}" type="datetime1">
              <a:rPr lang="en-US" smtClean="0"/>
              <a:t>11/5/2017</a:t>
            </a:fld>
            <a:endParaRPr/>
          </a:p>
        </p:txBody>
      </p:sp>
      <p:sp>
        <p:nvSpPr>
          <p:cNvPr id="7" name="Slide Number Placeholder 6"/>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68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68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246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BE627648-BB3F-4B3A-906F-A125EF23BF62}" type="datetime1">
              <a:rPr lang="en-US" smtClean="0"/>
              <a:t>11/5/2017</a:t>
            </a:fld>
            <a:endParaRPr/>
          </a:p>
        </p:txBody>
      </p:sp>
      <p:sp>
        <p:nvSpPr>
          <p:cNvPr id="9" name="Slide Number Placeholder 8"/>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555E663A-5482-447F-A9B1-E75F7F287FBB}" type="datetime1">
              <a:rPr lang="en-US" smtClean="0"/>
              <a:t>11/5/2017</a:t>
            </a:fld>
            <a:endParaRPr/>
          </a:p>
        </p:txBody>
      </p:sp>
      <p:sp>
        <p:nvSpPr>
          <p:cNvPr id="5" name="Slide Number Placeholder 4"/>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35044D2-871C-4005-981A-4B4A4BE0F3D4}" type="datetime1">
              <a:rPr lang="en-US" smtClean="0"/>
              <a:t>11/5/2017</a:t>
            </a:fld>
            <a:endParaRPr/>
          </a:p>
        </p:txBody>
      </p:sp>
      <p:sp>
        <p:nvSpPr>
          <p:cNvPr id="4" name="Slide Number Placeholder 3"/>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2700" y="3200400"/>
            <a:ext cx="3932237" cy="1752600"/>
          </a:xfrm>
        </p:spPr>
        <p:txBody>
          <a:bodyPr anchor="b">
            <a:normAutofit/>
          </a:bodyPr>
          <a:lstStyle>
            <a:lvl1pPr>
              <a:defRPr sz="3600"/>
            </a:lvl1pPr>
          </a:lstStyle>
          <a:p>
            <a:r>
              <a:rPr lang="en-US"/>
              <a:t>Click to edit Master title style</a:t>
            </a:r>
            <a:endParaRPr/>
          </a:p>
        </p:txBody>
      </p:sp>
      <p:sp>
        <p:nvSpPr>
          <p:cNvPr id="3" name="Content Placeholder 2"/>
          <p:cNvSpPr>
            <a:spLocks noGrp="1"/>
          </p:cNvSpPr>
          <p:nvPr>
            <p:ph idx="1"/>
          </p:nvPr>
        </p:nvSpPr>
        <p:spPr>
          <a:xfrm>
            <a:off x="609600" y="457201"/>
            <a:ext cx="59436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632699" y="5029200"/>
            <a:ext cx="3932237"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5240" y="3200400"/>
            <a:ext cx="3932237" cy="1752600"/>
          </a:xfrm>
        </p:spPr>
        <p:txBody>
          <a:bodyPr anchor="b">
            <a:normAutofit/>
          </a:bodyPr>
          <a:lstStyle>
            <a:lvl1pPr>
              <a:defRPr sz="360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 y="0"/>
            <a:ext cx="7008810"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635240" y="5029200"/>
            <a:ext cx="3932237"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d bar" descr="Red bar"/>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9067800" y="6465885"/>
            <a:ext cx="1066800" cy="239715"/>
          </a:xfrm>
          <a:prstGeom prst="rect">
            <a:avLst/>
          </a:prstGeom>
        </p:spPr>
        <p:txBody>
          <a:bodyPr vert="horz" lIns="91440" tIns="45720" rIns="91440" bIns="45720" rtlCol="0" anchor="ctr"/>
          <a:lstStyle>
            <a:lvl1pPr algn="r">
              <a:defRPr sz="1100">
                <a:solidFill>
                  <a:schemeClr val="tx1"/>
                </a:solidFill>
              </a:defRPr>
            </a:lvl1pPr>
          </a:lstStyle>
          <a:p>
            <a:fld id="{69079032-493D-4A5D-89E1-B9FF8AAEC1BF}" type="datetime1">
              <a:rPr lang="en-US" smtClean="0"/>
              <a:t>11/5/2017</a:t>
            </a:fld>
            <a:endParaRPr lang="en-US" dirty="0"/>
          </a:p>
        </p:txBody>
      </p:sp>
      <p:sp>
        <p:nvSpPr>
          <p:cNvPr id="6" name="Slide Number Placeholder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8.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8.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8.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8.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8.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a:effectLst>
                  <a:outerShdw blurRad="38100" dist="38100" dir="2700000" algn="tl">
                    <a:srgbClr val="000000">
                      <a:alpha val="43137"/>
                    </a:srgbClr>
                  </a:outerShdw>
                </a:effectLst>
              </a:rPr>
              <a:t>The Healer</a:t>
            </a:r>
          </a:p>
        </p:txBody>
      </p:sp>
      <p:sp>
        <p:nvSpPr>
          <p:cNvPr id="3" name="Subtitle 2"/>
          <p:cNvSpPr>
            <a:spLocks noGrp="1"/>
          </p:cNvSpPr>
          <p:nvPr>
            <p:ph type="subTitle" idx="1"/>
          </p:nvPr>
        </p:nvSpPr>
        <p:spPr/>
        <p:txBody>
          <a:bodyPr>
            <a:normAutofit/>
          </a:bodyPr>
          <a:lstStyle/>
          <a:p>
            <a:r>
              <a:rPr lang="en-US" sz="3200" i="1" cap="none" dirty="0">
                <a:solidFill>
                  <a:schemeClr val="tx1"/>
                </a:solidFill>
              </a:rPr>
              <a:t>Matthew 8:14-17</a:t>
            </a:r>
          </a:p>
        </p:txBody>
      </p:sp>
      <p:pic>
        <p:nvPicPr>
          <p:cNvPr id="4" name="Picture 3" descr="A close up of a logo&#10;&#10;Description generated with high confidence">
            <a:extLst>
              <a:ext uri="{FF2B5EF4-FFF2-40B4-BE49-F238E27FC236}">
                <a16:creationId xmlns:a16="http://schemas.microsoft.com/office/drawing/2014/main" id="{5B9F88E0-1E57-4D4A-8B8A-FC1AAD26C478}"/>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17348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extLst>
      <p:ext uri="{BB962C8B-B14F-4D97-AF65-F5344CB8AC3E}">
        <p14:creationId xmlns:p14="http://schemas.microsoft.com/office/powerpoint/2010/main" val="435141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2700" y="4800600"/>
            <a:ext cx="3932237" cy="1752600"/>
          </a:xfrm>
        </p:spPr>
        <p:txBody>
          <a:bodyPr>
            <a:normAutofit/>
          </a:bodyPr>
          <a:lstStyle/>
          <a:p>
            <a:r>
              <a:rPr lang="en-US" sz="6000" dirty="0">
                <a:effectLst>
                  <a:outerShdw blurRad="38100" dist="38100" dir="2700000" algn="tl">
                    <a:srgbClr val="000000">
                      <a:alpha val="43137"/>
                    </a:srgbClr>
                  </a:outerShdw>
                </a:effectLst>
              </a:rPr>
              <a:t>Jesus: </a:t>
            </a:r>
            <a:br>
              <a:rPr lang="en-US" sz="6000" dirty="0">
                <a:effectLst>
                  <a:outerShdw blurRad="38100" dist="38100" dir="2700000" algn="tl">
                    <a:srgbClr val="000000">
                      <a:alpha val="43137"/>
                    </a:srgbClr>
                  </a:outerShdw>
                </a:effectLst>
              </a:rPr>
            </a:br>
            <a:r>
              <a:rPr lang="en-US" sz="6000" dirty="0">
                <a:effectLst>
                  <a:outerShdw blurRad="38100" dist="38100" dir="2700000" algn="tl">
                    <a:srgbClr val="000000">
                      <a:alpha val="43137"/>
                    </a:srgbClr>
                  </a:outerShdw>
                </a:effectLst>
              </a:rPr>
              <a:t>The Healer</a:t>
            </a:r>
          </a:p>
        </p:txBody>
      </p:sp>
      <p:pic>
        <p:nvPicPr>
          <p:cNvPr id="7" name="Picture 6" descr="A close up of a logo&#10;&#10;Description generated with high confidence">
            <a:extLst>
              <a:ext uri="{FF2B5EF4-FFF2-40B4-BE49-F238E27FC236}">
                <a16:creationId xmlns:a16="http://schemas.microsoft.com/office/drawing/2014/main" id="{093DCEB3-8C61-4C15-AC59-CCC04F93F238}"/>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08609" y="6364704"/>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5" name="Content Placeholder 4">
            <a:extLst>
              <a:ext uri="{FF2B5EF4-FFF2-40B4-BE49-F238E27FC236}">
                <a16:creationId xmlns:a16="http://schemas.microsoft.com/office/drawing/2014/main" id="{CB6336DA-E13F-4681-842B-F181DA6516E5}"/>
              </a:ext>
            </a:extLst>
          </p:cNvPr>
          <p:cNvSpPr>
            <a:spLocks noGrp="1"/>
          </p:cNvSpPr>
          <p:nvPr>
            <p:ph idx="1"/>
          </p:nvPr>
        </p:nvSpPr>
        <p:spPr>
          <a:xfrm>
            <a:off x="228600" y="685800"/>
            <a:ext cx="6629400" cy="6019799"/>
          </a:xfrm>
        </p:spPr>
        <p:txBody>
          <a:bodyPr>
            <a:noAutofit/>
          </a:bodyPr>
          <a:lstStyle/>
          <a:p>
            <a:pPr>
              <a:lnSpc>
                <a:spcPct val="100000"/>
              </a:lnSpc>
            </a:pPr>
            <a:r>
              <a:rPr lang="en-US" sz="4000" b="1" dirty="0"/>
              <a:t>Healed without being present</a:t>
            </a:r>
            <a:r>
              <a:rPr lang="en-US" sz="4000" dirty="0"/>
              <a:t>, </a:t>
            </a:r>
            <a:r>
              <a:rPr lang="en-US" sz="4000" i="1" dirty="0"/>
              <a:t>Luke 7:1-10</a:t>
            </a:r>
          </a:p>
          <a:p>
            <a:pPr lvl="1">
              <a:lnSpc>
                <a:spcPct val="100000"/>
              </a:lnSpc>
            </a:pPr>
            <a:r>
              <a:rPr lang="en-US" sz="3600" dirty="0"/>
              <a:t>Goldsmith claims EH via phone calls, other rooms, etc.</a:t>
            </a:r>
          </a:p>
          <a:p>
            <a:pPr>
              <a:lnSpc>
                <a:spcPct val="100000"/>
              </a:lnSpc>
            </a:pPr>
            <a:r>
              <a:rPr lang="en-US" sz="4000" b="1" dirty="0"/>
              <a:t>Touched, and was touched</a:t>
            </a:r>
            <a:r>
              <a:rPr lang="en-US" sz="4000" dirty="0"/>
              <a:t>, </a:t>
            </a:r>
            <a:r>
              <a:rPr lang="en-US" sz="4000" i="1" dirty="0"/>
              <a:t>Matthew 8:2-3; 9:20-22</a:t>
            </a:r>
          </a:p>
          <a:p>
            <a:pPr lvl="1">
              <a:lnSpc>
                <a:spcPct val="100000"/>
              </a:lnSpc>
            </a:pPr>
            <a:r>
              <a:rPr lang="en-US" sz="3600" dirty="0"/>
              <a:t>Goldsmith claims EH ability to heal without physical contact</a:t>
            </a:r>
          </a:p>
        </p:txBody>
      </p:sp>
      <p:sp>
        <p:nvSpPr>
          <p:cNvPr id="10" name="Slide Number Placeholder 4">
            <a:extLst>
              <a:ext uri="{FF2B5EF4-FFF2-40B4-BE49-F238E27FC236}">
                <a16:creationId xmlns:a16="http://schemas.microsoft.com/office/drawing/2014/main" id="{4738BB01-458C-48F4-8073-43800231327D}"/>
              </a:ext>
            </a:extLst>
          </p:cNvPr>
          <p:cNvSpPr txBox="1">
            <a:spLocks/>
          </p:cNvSpPr>
          <p:nvPr/>
        </p:nvSpPr>
        <p:spPr>
          <a:xfrm>
            <a:off x="6629400" y="6553200"/>
            <a:ext cx="3810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31375A4-56A4-47D6-9801-1991572033F7}" type="slidenum">
              <a:rPr lang="en-US" sz="1100" smtClean="0"/>
              <a:pPr algn="ctr"/>
              <a:t>10</a:t>
            </a:fld>
            <a:endParaRPr lang="en-US" sz="1100" dirty="0"/>
          </a:p>
        </p:txBody>
      </p:sp>
      <p:pic>
        <p:nvPicPr>
          <p:cNvPr id="6" name="Content Placeholder 8" descr="A picture containing man, person, outdoor&#10;&#10;Description generated with very high confidence">
            <a:extLst>
              <a:ext uri="{FF2B5EF4-FFF2-40B4-BE49-F238E27FC236}">
                <a16:creationId xmlns:a16="http://schemas.microsoft.com/office/drawing/2014/main" id="{27B3696A-FD06-45B8-9C93-909DFE149B23}"/>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val="0"/>
              </a:ext>
            </a:extLst>
          </a:blip>
          <a:stretch>
            <a:fillRect/>
          </a:stretch>
        </p:blipFill>
        <p:spPr>
          <a:xfrm>
            <a:off x="7550562" y="533400"/>
            <a:ext cx="4096512" cy="4096512"/>
          </a:xfrm>
          <a:prstGeom prst="rect">
            <a:avLst/>
          </a:prstGeom>
          <a:ln>
            <a:solidFill>
              <a:schemeClr val="tx1"/>
            </a:solidFill>
          </a:ln>
        </p:spPr>
      </p:pic>
    </p:spTree>
    <p:extLst>
      <p:ext uri="{BB962C8B-B14F-4D97-AF65-F5344CB8AC3E}">
        <p14:creationId xmlns:p14="http://schemas.microsoft.com/office/powerpoint/2010/main" val="437558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2700" y="4648200"/>
            <a:ext cx="3932237" cy="1905000"/>
          </a:xfrm>
        </p:spPr>
        <p:txBody>
          <a:bodyPr>
            <a:normAutofit/>
          </a:bodyPr>
          <a:lstStyle/>
          <a:p>
            <a:r>
              <a:rPr lang="en-US" sz="6000" dirty="0">
                <a:effectLst>
                  <a:outerShdw blurRad="38100" dist="38100" dir="2700000" algn="tl">
                    <a:srgbClr val="000000">
                      <a:alpha val="43137"/>
                    </a:srgbClr>
                  </a:outerShdw>
                </a:effectLst>
              </a:rPr>
              <a:t>Jesus: </a:t>
            </a:r>
            <a:br>
              <a:rPr lang="en-US" sz="6000" dirty="0">
                <a:effectLst>
                  <a:outerShdw blurRad="38100" dist="38100" dir="2700000" algn="tl">
                    <a:srgbClr val="000000">
                      <a:alpha val="43137"/>
                    </a:srgbClr>
                  </a:outerShdw>
                </a:effectLst>
              </a:rPr>
            </a:br>
            <a:r>
              <a:rPr lang="en-US" sz="6000" dirty="0">
                <a:effectLst>
                  <a:outerShdw blurRad="38100" dist="38100" dir="2700000" algn="tl">
                    <a:srgbClr val="000000">
                      <a:alpha val="43137"/>
                    </a:srgbClr>
                  </a:outerShdw>
                </a:effectLst>
              </a:rPr>
              <a:t>The Healer</a:t>
            </a:r>
          </a:p>
        </p:txBody>
      </p:sp>
      <p:pic>
        <p:nvPicPr>
          <p:cNvPr id="7" name="Picture 6" descr="A close up of a logo&#10;&#10;Description generated with high confidence">
            <a:extLst>
              <a:ext uri="{FF2B5EF4-FFF2-40B4-BE49-F238E27FC236}">
                <a16:creationId xmlns:a16="http://schemas.microsoft.com/office/drawing/2014/main" id="{093DCEB3-8C61-4C15-AC59-CCC04F93F238}"/>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08609" y="6364704"/>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5" name="Content Placeholder 4">
            <a:extLst>
              <a:ext uri="{FF2B5EF4-FFF2-40B4-BE49-F238E27FC236}">
                <a16:creationId xmlns:a16="http://schemas.microsoft.com/office/drawing/2014/main" id="{CB6336DA-E13F-4681-842B-F181DA6516E5}"/>
              </a:ext>
            </a:extLst>
          </p:cNvPr>
          <p:cNvSpPr>
            <a:spLocks noGrp="1"/>
          </p:cNvSpPr>
          <p:nvPr>
            <p:ph idx="1"/>
          </p:nvPr>
        </p:nvSpPr>
        <p:spPr>
          <a:xfrm>
            <a:off x="228600" y="381000"/>
            <a:ext cx="6629400" cy="6324599"/>
          </a:xfrm>
        </p:spPr>
        <p:txBody>
          <a:bodyPr>
            <a:noAutofit/>
          </a:bodyPr>
          <a:lstStyle/>
          <a:p>
            <a:pPr>
              <a:lnSpc>
                <a:spcPct val="100000"/>
              </a:lnSpc>
              <a:spcBef>
                <a:spcPts val="300"/>
              </a:spcBef>
            </a:pPr>
            <a:r>
              <a:rPr lang="en-US" sz="4000" b="1" dirty="0"/>
              <a:t>Immediately and completely</a:t>
            </a:r>
            <a:r>
              <a:rPr lang="en-US" sz="4000" dirty="0"/>
              <a:t> </a:t>
            </a:r>
            <a:r>
              <a:rPr lang="en-US" sz="4000" b="1" dirty="0"/>
              <a:t>(without relapses)</a:t>
            </a:r>
            <a:r>
              <a:rPr lang="en-US" sz="4000" dirty="0"/>
              <a:t>, </a:t>
            </a:r>
            <a:br>
              <a:rPr lang="en-US" sz="4000" dirty="0"/>
            </a:br>
            <a:r>
              <a:rPr lang="en-US" sz="4000" i="1" dirty="0"/>
              <a:t>Matthew 8:3; 14:35-36</a:t>
            </a:r>
          </a:p>
          <a:p>
            <a:pPr lvl="1">
              <a:lnSpc>
                <a:spcPct val="100000"/>
              </a:lnSpc>
              <a:spcBef>
                <a:spcPts val="300"/>
              </a:spcBef>
            </a:pPr>
            <a:r>
              <a:rPr lang="en-US" sz="3600" dirty="0"/>
              <a:t>EH cannot claim this</a:t>
            </a:r>
          </a:p>
          <a:p>
            <a:pPr>
              <a:lnSpc>
                <a:spcPct val="100000"/>
              </a:lnSpc>
              <a:spcBef>
                <a:spcPts val="300"/>
              </a:spcBef>
            </a:pPr>
            <a:r>
              <a:rPr lang="en-US" sz="4000" b="1" dirty="0"/>
              <a:t>Miracles testified He is from God</a:t>
            </a:r>
            <a:r>
              <a:rPr lang="en-US" sz="4000" dirty="0"/>
              <a:t>, </a:t>
            </a:r>
            <a:r>
              <a:rPr lang="en-US" sz="4000" i="1" dirty="0"/>
              <a:t>John 5:36; Acts 2:22; 10:38</a:t>
            </a:r>
          </a:p>
          <a:p>
            <a:pPr lvl="1">
              <a:lnSpc>
                <a:spcPct val="100000"/>
              </a:lnSpc>
              <a:spcBef>
                <a:spcPts val="300"/>
              </a:spcBef>
            </a:pPr>
            <a:r>
              <a:rPr lang="en-US" sz="3600" dirty="0"/>
              <a:t>Faith that Jesus is the Son of God, </a:t>
            </a:r>
            <a:r>
              <a:rPr lang="en-US" sz="3600" i="1" dirty="0"/>
              <a:t>Matthew 11:2-6; John 20:30-31; 10:25, 38; 11:42</a:t>
            </a:r>
          </a:p>
        </p:txBody>
      </p:sp>
      <p:sp>
        <p:nvSpPr>
          <p:cNvPr id="10" name="Slide Number Placeholder 4">
            <a:extLst>
              <a:ext uri="{FF2B5EF4-FFF2-40B4-BE49-F238E27FC236}">
                <a16:creationId xmlns:a16="http://schemas.microsoft.com/office/drawing/2014/main" id="{4738BB01-458C-48F4-8073-43800231327D}"/>
              </a:ext>
            </a:extLst>
          </p:cNvPr>
          <p:cNvSpPr txBox="1">
            <a:spLocks/>
          </p:cNvSpPr>
          <p:nvPr/>
        </p:nvSpPr>
        <p:spPr>
          <a:xfrm>
            <a:off x="6629400" y="6553200"/>
            <a:ext cx="3810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31375A4-56A4-47D6-9801-1991572033F7}" type="slidenum">
              <a:rPr lang="en-US" sz="1100" smtClean="0"/>
              <a:pPr algn="ctr"/>
              <a:t>11</a:t>
            </a:fld>
            <a:endParaRPr lang="en-US" sz="1100" dirty="0"/>
          </a:p>
        </p:txBody>
      </p:sp>
      <p:pic>
        <p:nvPicPr>
          <p:cNvPr id="6" name="Content Placeholder 8" descr="A picture containing man, person, outdoor&#10;&#10;Description generated with very high confidence">
            <a:extLst>
              <a:ext uri="{FF2B5EF4-FFF2-40B4-BE49-F238E27FC236}">
                <a16:creationId xmlns:a16="http://schemas.microsoft.com/office/drawing/2014/main" id="{4F1A2947-F8AB-4838-B3C0-88A43AE8769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val="0"/>
              </a:ext>
            </a:extLst>
          </a:blip>
          <a:stretch>
            <a:fillRect/>
          </a:stretch>
        </p:blipFill>
        <p:spPr>
          <a:xfrm>
            <a:off x="7550562" y="551688"/>
            <a:ext cx="4096512" cy="4096512"/>
          </a:xfrm>
          <a:prstGeom prst="rect">
            <a:avLst/>
          </a:prstGeom>
          <a:ln>
            <a:solidFill>
              <a:schemeClr val="tx1"/>
            </a:solidFill>
          </a:ln>
        </p:spPr>
      </p:pic>
    </p:spTree>
    <p:extLst>
      <p:ext uri="{BB962C8B-B14F-4D97-AF65-F5344CB8AC3E}">
        <p14:creationId xmlns:p14="http://schemas.microsoft.com/office/powerpoint/2010/main" val="34734547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100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1000"/>
                                        <p:tgtEl>
                                          <p:spTgt spid="5">
                                            <p:txEl>
                                              <p:pRg st="2" end="2"/>
                                            </p:txEl>
                                          </p:spTgt>
                                        </p:tgtEl>
                                      </p:cBhvr>
                                    </p:animEffect>
                                    <p:anim calcmode="lin" valueType="num">
                                      <p:cBhvr>
                                        <p:cTn id="2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200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anim calcmode="lin" valueType="num">
                                      <p:cBhvr>
                                        <p:cTn id="2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1400" y="4800600"/>
            <a:ext cx="4419600" cy="1676400"/>
          </a:xfrm>
        </p:spPr>
        <p:txBody>
          <a:bodyPr>
            <a:noAutofit/>
          </a:bodyPr>
          <a:lstStyle/>
          <a:p>
            <a:r>
              <a:rPr lang="en-US" sz="5400" dirty="0">
                <a:effectLst>
                  <a:outerShdw blurRad="38100" dist="38100" dir="2700000" algn="tl">
                    <a:srgbClr val="000000">
                      <a:alpha val="43137"/>
                    </a:srgbClr>
                  </a:outerShdw>
                </a:effectLst>
              </a:rPr>
              <a:t>Problems with</a:t>
            </a:r>
            <a:br>
              <a:rPr lang="en-US" sz="5400" dirty="0">
                <a:effectLst>
                  <a:outerShdw blurRad="38100" dist="38100" dir="2700000" algn="tl">
                    <a:srgbClr val="000000">
                      <a:alpha val="43137"/>
                    </a:srgbClr>
                  </a:outerShdw>
                </a:effectLst>
              </a:rPr>
            </a:br>
            <a:r>
              <a:rPr lang="en-US" sz="5400" dirty="0">
                <a:effectLst>
                  <a:outerShdw blurRad="38100" dist="38100" dir="2700000" algn="tl">
                    <a:srgbClr val="000000">
                      <a:alpha val="43137"/>
                    </a:srgbClr>
                  </a:outerShdw>
                </a:effectLst>
              </a:rPr>
              <a:t>“The Healer”</a:t>
            </a:r>
          </a:p>
        </p:txBody>
      </p:sp>
      <p:pic>
        <p:nvPicPr>
          <p:cNvPr id="7" name="Picture 6" descr="A close up of a logo&#10;&#10;Description generated with high confidence">
            <a:extLst>
              <a:ext uri="{FF2B5EF4-FFF2-40B4-BE49-F238E27FC236}">
                <a16:creationId xmlns:a16="http://schemas.microsoft.com/office/drawing/2014/main" id="{093DCEB3-8C61-4C15-AC59-CCC04F93F238}"/>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08609" y="6364704"/>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5" name="Content Placeholder 4">
            <a:extLst>
              <a:ext uri="{FF2B5EF4-FFF2-40B4-BE49-F238E27FC236}">
                <a16:creationId xmlns:a16="http://schemas.microsoft.com/office/drawing/2014/main" id="{CB6336DA-E13F-4681-842B-F181DA6516E5}"/>
              </a:ext>
            </a:extLst>
          </p:cNvPr>
          <p:cNvSpPr>
            <a:spLocks noGrp="1"/>
          </p:cNvSpPr>
          <p:nvPr>
            <p:ph idx="1"/>
          </p:nvPr>
        </p:nvSpPr>
        <p:spPr>
          <a:xfrm>
            <a:off x="228600" y="228600"/>
            <a:ext cx="6629400" cy="6476999"/>
          </a:xfrm>
        </p:spPr>
        <p:txBody>
          <a:bodyPr>
            <a:noAutofit/>
          </a:bodyPr>
          <a:lstStyle/>
          <a:p>
            <a:pPr>
              <a:lnSpc>
                <a:spcPct val="100000"/>
              </a:lnSpc>
              <a:spcBef>
                <a:spcPts val="300"/>
              </a:spcBef>
            </a:pPr>
            <a:r>
              <a:rPr lang="en-US" sz="4000" b="1" dirty="0"/>
              <a:t>Potential of being deceived</a:t>
            </a:r>
          </a:p>
          <a:p>
            <a:pPr lvl="1">
              <a:lnSpc>
                <a:spcPct val="100000"/>
              </a:lnSpc>
              <a:spcBef>
                <a:spcPts val="300"/>
              </a:spcBef>
            </a:pPr>
            <a:r>
              <a:rPr lang="en-US" sz="3600" dirty="0"/>
              <a:t>Some will believe he is a miracle worker</a:t>
            </a:r>
          </a:p>
          <a:p>
            <a:pPr lvl="1">
              <a:lnSpc>
                <a:spcPct val="100000"/>
              </a:lnSpc>
              <a:spcBef>
                <a:spcPts val="300"/>
              </a:spcBef>
            </a:pPr>
            <a:r>
              <a:rPr lang="en-US" sz="3600" i="1" dirty="0"/>
              <a:t>Bible miracles: </a:t>
            </a:r>
            <a:r>
              <a:rPr lang="en-US" sz="3600" dirty="0"/>
              <a:t>“works of a supernatural origin and character, such as could not be produced by natural agents and means…” </a:t>
            </a:r>
          </a:p>
          <a:p>
            <a:pPr lvl="1">
              <a:lnSpc>
                <a:spcPct val="100000"/>
              </a:lnSpc>
              <a:spcBef>
                <a:spcPts val="300"/>
              </a:spcBef>
            </a:pPr>
            <a:r>
              <a:rPr lang="en-US" sz="3600" dirty="0"/>
              <a:t>Supernatural intervention</a:t>
            </a:r>
            <a:br>
              <a:rPr lang="en-US" sz="3600" dirty="0"/>
            </a:br>
            <a:r>
              <a:rPr lang="en-US" sz="3600" dirty="0"/>
              <a:t> that defies nature, </a:t>
            </a:r>
            <a:r>
              <a:rPr lang="en-US" sz="3600" i="1" dirty="0"/>
              <a:t>John 6:19; 11:39, 43-44</a:t>
            </a:r>
            <a:endParaRPr lang="en-US" sz="3200" i="1" dirty="0"/>
          </a:p>
        </p:txBody>
      </p:sp>
      <p:sp>
        <p:nvSpPr>
          <p:cNvPr id="10" name="Slide Number Placeholder 4">
            <a:extLst>
              <a:ext uri="{FF2B5EF4-FFF2-40B4-BE49-F238E27FC236}">
                <a16:creationId xmlns:a16="http://schemas.microsoft.com/office/drawing/2014/main" id="{4738BB01-458C-48F4-8073-43800231327D}"/>
              </a:ext>
            </a:extLst>
          </p:cNvPr>
          <p:cNvSpPr txBox="1">
            <a:spLocks/>
          </p:cNvSpPr>
          <p:nvPr/>
        </p:nvSpPr>
        <p:spPr>
          <a:xfrm>
            <a:off x="6629400" y="6553200"/>
            <a:ext cx="3810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31375A4-56A4-47D6-9801-1991572033F7}" type="slidenum">
              <a:rPr lang="en-US" sz="1100" smtClean="0"/>
              <a:pPr algn="ctr"/>
              <a:t>12</a:t>
            </a:fld>
            <a:endParaRPr lang="en-US" sz="1100" dirty="0"/>
          </a:p>
        </p:txBody>
      </p:sp>
      <p:pic>
        <p:nvPicPr>
          <p:cNvPr id="8" name="Content Placeholder 5" descr="Charlie Goldsmith&#10;&#10;Description generated with very high confidence">
            <a:extLst>
              <a:ext uri="{FF2B5EF4-FFF2-40B4-BE49-F238E27FC236}">
                <a16:creationId xmlns:a16="http://schemas.microsoft.com/office/drawing/2014/main" id="{DBE917E5-ADD0-4B57-844C-8A783DDE54BC}"/>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val="0"/>
              </a:ext>
            </a:extLst>
          </a:blip>
          <a:stretch>
            <a:fillRect/>
          </a:stretch>
        </p:blipFill>
        <p:spPr>
          <a:xfrm>
            <a:off x="7485888" y="457200"/>
            <a:ext cx="4230624" cy="4230624"/>
          </a:xfrm>
          <a:prstGeom prst="rect">
            <a:avLst/>
          </a:prstGeom>
          <a:ln>
            <a:solidFill>
              <a:schemeClr val="tx1"/>
            </a:solidFill>
          </a:ln>
        </p:spPr>
      </p:pic>
    </p:spTree>
    <p:extLst>
      <p:ext uri="{BB962C8B-B14F-4D97-AF65-F5344CB8AC3E}">
        <p14:creationId xmlns:p14="http://schemas.microsoft.com/office/powerpoint/2010/main" val="25188569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50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1000"/>
                                        <p:tgtEl>
                                          <p:spTgt spid="5">
                                            <p:txEl>
                                              <p:pRg st="2" end="2"/>
                                            </p:txEl>
                                          </p:spTgt>
                                        </p:tgtEl>
                                      </p:cBhvr>
                                    </p:animEffect>
                                    <p:anim calcmode="lin" valueType="num">
                                      <p:cBhvr>
                                        <p:cTn id="2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1000"/>
                                        <p:tgtEl>
                                          <p:spTgt spid="5">
                                            <p:txEl>
                                              <p:pRg st="3" end="3"/>
                                            </p:txEl>
                                          </p:spTgt>
                                        </p:tgtEl>
                                      </p:cBhvr>
                                    </p:animEffect>
                                    <p:anim calcmode="lin" valueType="num">
                                      <p:cBhvr>
                                        <p:cTn id="2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1400" y="4800600"/>
            <a:ext cx="4419600" cy="1676400"/>
          </a:xfrm>
        </p:spPr>
        <p:txBody>
          <a:bodyPr>
            <a:noAutofit/>
          </a:bodyPr>
          <a:lstStyle/>
          <a:p>
            <a:r>
              <a:rPr lang="en-US" sz="5400" dirty="0">
                <a:effectLst>
                  <a:outerShdw blurRad="38100" dist="38100" dir="2700000" algn="tl">
                    <a:srgbClr val="000000">
                      <a:alpha val="43137"/>
                    </a:srgbClr>
                  </a:outerShdw>
                </a:effectLst>
              </a:rPr>
              <a:t>Problems with</a:t>
            </a:r>
            <a:br>
              <a:rPr lang="en-US" sz="5400" dirty="0">
                <a:effectLst>
                  <a:outerShdw blurRad="38100" dist="38100" dir="2700000" algn="tl">
                    <a:srgbClr val="000000">
                      <a:alpha val="43137"/>
                    </a:srgbClr>
                  </a:outerShdw>
                </a:effectLst>
              </a:rPr>
            </a:br>
            <a:r>
              <a:rPr lang="en-US" sz="5400" dirty="0">
                <a:effectLst>
                  <a:outerShdw blurRad="38100" dist="38100" dir="2700000" algn="tl">
                    <a:srgbClr val="000000">
                      <a:alpha val="43137"/>
                    </a:srgbClr>
                  </a:outerShdw>
                </a:effectLst>
              </a:rPr>
              <a:t>“The Healer”</a:t>
            </a:r>
          </a:p>
        </p:txBody>
      </p:sp>
      <p:pic>
        <p:nvPicPr>
          <p:cNvPr id="7" name="Picture 6" descr="A close up of a logo&#10;&#10;Description generated with high confidence">
            <a:extLst>
              <a:ext uri="{FF2B5EF4-FFF2-40B4-BE49-F238E27FC236}">
                <a16:creationId xmlns:a16="http://schemas.microsoft.com/office/drawing/2014/main" id="{093DCEB3-8C61-4C15-AC59-CCC04F93F238}"/>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08609" y="6364704"/>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5" name="Content Placeholder 4">
            <a:extLst>
              <a:ext uri="{FF2B5EF4-FFF2-40B4-BE49-F238E27FC236}">
                <a16:creationId xmlns:a16="http://schemas.microsoft.com/office/drawing/2014/main" id="{CB6336DA-E13F-4681-842B-F181DA6516E5}"/>
              </a:ext>
            </a:extLst>
          </p:cNvPr>
          <p:cNvSpPr>
            <a:spLocks noGrp="1"/>
          </p:cNvSpPr>
          <p:nvPr>
            <p:ph idx="1"/>
          </p:nvPr>
        </p:nvSpPr>
        <p:spPr>
          <a:xfrm>
            <a:off x="450637" y="1219200"/>
            <a:ext cx="6407363" cy="5486399"/>
          </a:xfrm>
        </p:spPr>
        <p:txBody>
          <a:bodyPr>
            <a:noAutofit/>
          </a:bodyPr>
          <a:lstStyle/>
          <a:p>
            <a:pPr>
              <a:lnSpc>
                <a:spcPct val="100000"/>
              </a:lnSpc>
              <a:spcBef>
                <a:spcPts val="300"/>
              </a:spcBef>
            </a:pPr>
            <a:r>
              <a:rPr lang="en-US" sz="4200" b="1" dirty="0"/>
              <a:t>Energy healer’s faith-denying potential</a:t>
            </a:r>
          </a:p>
          <a:p>
            <a:pPr lvl="1">
              <a:lnSpc>
                <a:spcPct val="100000"/>
              </a:lnSpc>
              <a:spcBef>
                <a:spcPts val="300"/>
              </a:spcBef>
            </a:pPr>
            <a:r>
              <a:rPr lang="en-US" sz="3800" dirty="0"/>
              <a:t>When some take it to be miraculous</a:t>
            </a:r>
          </a:p>
          <a:p>
            <a:pPr lvl="1">
              <a:lnSpc>
                <a:spcPct val="100000"/>
              </a:lnSpc>
              <a:spcBef>
                <a:spcPts val="300"/>
              </a:spcBef>
            </a:pPr>
            <a:r>
              <a:rPr lang="en-US" sz="3800" dirty="0"/>
              <a:t>Unscrupulous will exploit the weak, </a:t>
            </a:r>
            <a:r>
              <a:rPr lang="en-US" sz="3800" i="1" dirty="0"/>
              <a:t>Acts 8:9-11</a:t>
            </a:r>
            <a:endParaRPr lang="en-US" sz="3800" dirty="0"/>
          </a:p>
        </p:txBody>
      </p:sp>
      <p:sp>
        <p:nvSpPr>
          <p:cNvPr id="10" name="Slide Number Placeholder 4">
            <a:extLst>
              <a:ext uri="{FF2B5EF4-FFF2-40B4-BE49-F238E27FC236}">
                <a16:creationId xmlns:a16="http://schemas.microsoft.com/office/drawing/2014/main" id="{4738BB01-458C-48F4-8073-43800231327D}"/>
              </a:ext>
            </a:extLst>
          </p:cNvPr>
          <p:cNvSpPr txBox="1">
            <a:spLocks/>
          </p:cNvSpPr>
          <p:nvPr/>
        </p:nvSpPr>
        <p:spPr>
          <a:xfrm>
            <a:off x="6629400" y="6553200"/>
            <a:ext cx="3810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31375A4-56A4-47D6-9801-1991572033F7}" type="slidenum">
              <a:rPr lang="en-US" sz="1100" smtClean="0"/>
              <a:pPr algn="ctr"/>
              <a:t>13</a:t>
            </a:fld>
            <a:endParaRPr lang="en-US" sz="1100" dirty="0"/>
          </a:p>
        </p:txBody>
      </p:sp>
      <p:pic>
        <p:nvPicPr>
          <p:cNvPr id="8" name="Content Placeholder 5" descr="Charlie Goldsmith&#10;&#10;Description generated with very high confidence">
            <a:extLst>
              <a:ext uri="{FF2B5EF4-FFF2-40B4-BE49-F238E27FC236}">
                <a16:creationId xmlns:a16="http://schemas.microsoft.com/office/drawing/2014/main" id="{DBE917E5-ADD0-4B57-844C-8A783DDE54BC}"/>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val="0"/>
              </a:ext>
            </a:extLst>
          </a:blip>
          <a:stretch>
            <a:fillRect/>
          </a:stretch>
        </p:blipFill>
        <p:spPr>
          <a:xfrm>
            <a:off x="7485888" y="457200"/>
            <a:ext cx="4230624" cy="4230624"/>
          </a:xfrm>
          <a:prstGeom prst="rect">
            <a:avLst/>
          </a:prstGeom>
          <a:ln>
            <a:solidFill>
              <a:schemeClr val="tx1"/>
            </a:solidFill>
          </a:ln>
        </p:spPr>
      </p:pic>
    </p:spTree>
    <p:extLst>
      <p:ext uri="{BB962C8B-B14F-4D97-AF65-F5344CB8AC3E}">
        <p14:creationId xmlns:p14="http://schemas.microsoft.com/office/powerpoint/2010/main" val="26876668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50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1000"/>
                                        <p:tgtEl>
                                          <p:spTgt spid="5">
                                            <p:txEl>
                                              <p:pRg st="2" end="2"/>
                                            </p:txEl>
                                          </p:spTgt>
                                        </p:tgtEl>
                                      </p:cBhvr>
                                    </p:animEffect>
                                    <p:anim calcmode="lin" valueType="num">
                                      <p:cBhvr>
                                        <p:cTn id="2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0" y="99220"/>
            <a:ext cx="5791200" cy="1325563"/>
          </a:xfrm>
        </p:spPr>
        <p:txBody>
          <a:bodyPr>
            <a:normAutofit/>
          </a:bodyPr>
          <a:lstStyle/>
          <a:p>
            <a:pPr algn="ctr"/>
            <a:r>
              <a:rPr lang="en-US" sz="4000" dirty="0">
                <a:effectLst>
                  <a:outerShdw blurRad="38100" dist="38100" dir="2700000" algn="tl">
                    <a:srgbClr val="000000">
                      <a:alpha val="43137"/>
                    </a:srgbClr>
                  </a:outerShdw>
                </a:effectLst>
              </a:rPr>
              <a:t>Time of Miracles Over  (Purposes Fulfilled)</a:t>
            </a:r>
          </a:p>
        </p:txBody>
      </p:sp>
      <p:sp>
        <p:nvSpPr>
          <p:cNvPr id="3" name="Content Placeholder 2"/>
          <p:cNvSpPr>
            <a:spLocks noGrp="1"/>
          </p:cNvSpPr>
          <p:nvPr>
            <p:ph sz="half" idx="1"/>
          </p:nvPr>
        </p:nvSpPr>
        <p:spPr>
          <a:xfrm>
            <a:off x="381000" y="2057400"/>
            <a:ext cx="5486400" cy="4343399"/>
          </a:xfrm>
        </p:spPr>
        <p:txBody>
          <a:bodyPr/>
          <a:lstStyle/>
          <a:p>
            <a:pPr>
              <a:buFont typeface="Arial" panose="020B0604020202020204" pitchFamily="34" charset="0"/>
              <a:buChar char="•"/>
            </a:pPr>
            <a:r>
              <a:rPr lang="en-US" sz="3600" dirty="0"/>
              <a:t>People are susceptible to the deception that Energy Healing is a spiritual, divine power – a divine calling</a:t>
            </a:r>
          </a:p>
          <a:p>
            <a:pPr>
              <a:buFont typeface="Arial" panose="020B0604020202020204" pitchFamily="34" charset="0"/>
              <a:buChar char="•"/>
            </a:pPr>
            <a:r>
              <a:rPr lang="en-US" sz="3600" dirty="0"/>
              <a:t>Lying wonders, </a:t>
            </a:r>
            <a:br>
              <a:rPr lang="en-US" sz="3600" dirty="0"/>
            </a:br>
            <a:r>
              <a:rPr lang="en-US" sz="3600" i="1" dirty="0"/>
              <a:t>2 Thessalonians 2:9-10</a:t>
            </a:r>
          </a:p>
        </p:txBody>
      </p:sp>
      <p:graphicFrame>
        <p:nvGraphicFramePr>
          <p:cNvPr id="7" name="Content Placeholder 6" descr="Segmented process showing 3 tasks arranged one below the other with downward pointing arrows to indicate progression from first task to second task and second task to third task. Placeholder text for task description   present under each group."/>
          <p:cNvGraphicFramePr>
            <a:graphicFrameLocks noGrp="1"/>
          </p:cNvGraphicFramePr>
          <p:nvPr>
            <p:ph sz="half" idx="2"/>
            <p:extLst>
              <p:ext uri="{D42A27DB-BD31-4B8C-83A1-F6EECF244321}">
                <p14:modId xmlns:p14="http://schemas.microsoft.com/office/powerpoint/2010/main" val="2924302562"/>
              </p:ext>
            </p:extLst>
          </p:nvPr>
        </p:nvGraphicFramePr>
        <p:xfrm>
          <a:off x="6324600" y="1825625"/>
          <a:ext cx="4800600" cy="4575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57CBAED4-83CC-4DB6-B9C7-C7F87EEB57A7}"/>
              </a:ext>
            </a:extLst>
          </p:cNvPr>
          <p:cNvSpPr>
            <a:spLocks noGrp="1"/>
          </p:cNvSpPr>
          <p:nvPr>
            <p:ph type="sldNum" sz="quarter" idx="12"/>
          </p:nvPr>
        </p:nvSpPr>
        <p:spPr>
          <a:xfrm>
            <a:off x="11353800" y="6578695"/>
            <a:ext cx="838200" cy="239715"/>
          </a:xfrm>
        </p:spPr>
        <p:txBody>
          <a:bodyPr/>
          <a:lstStyle/>
          <a:p>
            <a:fld id="{E31375A4-56A4-47D6-9801-1991572033F7}" type="slidenum">
              <a:rPr lang="en-US" smtClean="0"/>
              <a:t>14</a:t>
            </a:fld>
            <a:endParaRPr lang="en-US" dirty="0"/>
          </a:p>
        </p:txBody>
      </p:sp>
      <p:pic>
        <p:nvPicPr>
          <p:cNvPr id="6" name="Picture 5" descr="A close up of a logo&#10;&#10;Description generated with high confidence">
            <a:extLst>
              <a:ext uri="{FF2B5EF4-FFF2-40B4-BE49-F238E27FC236}">
                <a16:creationId xmlns:a16="http://schemas.microsoft.com/office/drawing/2014/main" id="{6913F84F-60A0-4630-A9D0-E3B9FF785673}"/>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108609" y="6364704"/>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extLst>
      <p:ext uri="{BB962C8B-B14F-4D97-AF65-F5344CB8AC3E}">
        <p14:creationId xmlns:p14="http://schemas.microsoft.com/office/powerpoint/2010/main" val="39488263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childTnLst>
                                </p:cTn>
                              </p:par>
                            </p:childTnLst>
                          </p:cTn>
                        </p:par>
                        <p:par>
                          <p:cTn id="22" fill="hold">
                            <p:stCondLst>
                              <p:cond delay="1000"/>
                            </p:stCondLst>
                            <p:childTnLst>
                              <p:par>
                                <p:cTn id="23" presetID="10" presetClass="entr" presetSubtype="0" fill="hold" grpId="0" nodeType="afterEffect">
                                  <p:stCondLst>
                                    <p:cond delay="10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0" y="4800600"/>
            <a:ext cx="4648200" cy="1752600"/>
          </a:xfrm>
        </p:spPr>
        <p:txBody>
          <a:bodyPr>
            <a:noAutofit/>
          </a:bodyPr>
          <a:lstStyle/>
          <a:p>
            <a:r>
              <a:rPr lang="en-US" sz="5400" dirty="0">
                <a:effectLst>
                  <a:outerShdw blurRad="38100" dist="38100" dir="2700000" algn="tl">
                    <a:srgbClr val="000000">
                      <a:alpha val="43137"/>
                    </a:srgbClr>
                  </a:outerShdw>
                </a:effectLst>
              </a:rPr>
              <a:t>Jesus: </a:t>
            </a:r>
            <a:br>
              <a:rPr lang="en-US" sz="5400" dirty="0">
                <a:effectLst>
                  <a:outerShdw blurRad="38100" dist="38100" dir="2700000" algn="tl">
                    <a:srgbClr val="000000">
                      <a:alpha val="43137"/>
                    </a:srgbClr>
                  </a:outerShdw>
                </a:effectLst>
              </a:rPr>
            </a:br>
            <a:r>
              <a:rPr lang="en-US" sz="5400" dirty="0">
                <a:effectLst>
                  <a:outerShdw blurRad="38100" dist="38100" dir="2700000" algn="tl">
                    <a:srgbClr val="000000">
                      <a:alpha val="43137"/>
                    </a:srgbClr>
                  </a:outerShdw>
                </a:effectLst>
              </a:rPr>
              <a:t>Healer of Souls</a:t>
            </a:r>
          </a:p>
        </p:txBody>
      </p:sp>
      <p:pic>
        <p:nvPicPr>
          <p:cNvPr id="7" name="Picture 6" descr="A close up of a logo&#10;&#10;Description generated with high confidence">
            <a:extLst>
              <a:ext uri="{FF2B5EF4-FFF2-40B4-BE49-F238E27FC236}">
                <a16:creationId xmlns:a16="http://schemas.microsoft.com/office/drawing/2014/main" id="{093DCEB3-8C61-4C15-AC59-CCC04F93F238}"/>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08609" y="6364704"/>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5" name="Content Placeholder 4">
            <a:extLst>
              <a:ext uri="{FF2B5EF4-FFF2-40B4-BE49-F238E27FC236}">
                <a16:creationId xmlns:a16="http://schemas.microsoft.com/office/drawing/2014/main" id="{CB6336DA-E13F-4681-842B-F181DA6516E5}"/>
              </a:ext>
            </a:extLst>
          </p:cNvPr>
          <p:cNvSpPr>
            <a:spLocks noGrp="1"/>
          </p:cNvSpPr>
          <p:nvPr>
            <p:ph idx="1"/>
          </p:nvPr>
        </p:nvSpPr>
        <p:spPr>
          <a:xfrm>
            <a:off x="304800" y="381000"/>
            <a:ext cx="6553200" cy="6324599"/>
          </a:xfrm>
        </p:spPr>
        <p:txBody>
          <a:bodyPr>
            <a:noAutofit/>
          </a:bodyPr>
          <a:lstStyle/>
          <a:p>
            <a:pPr>
              <a:lnSpc>
                <a:spcPct val="100000"/>
              </a:lnSpc>
              <a:spcBef>
                <a:spcPts val="300"/>
              </a:spcBef>
            </a:pPr>
            <a:r>
              <a:rPr lang="en-US" sz="3800" b="1" dirty="0"/>
              <a:t>Healing bodies a prelude to healing souls</a:t>
            </a:r>
            <a:r>
              <a:rPr lang="en-US" sz="3800" dirty="0"/>
              <a:t>, </a:t>
            </a:r>
            <a:r>
              <a:rPr lang="en-US" sz="3800" i="1" dirty="0"/>
              <a:t>Matt. 8:14-17</a:t>
            </a:r>
          </a:p>
          <a:p>
            <a:pPr lvl="1">
              <a:lnSpc>
                <a:spcPct val="100000"/>
              </a:lnSpc>
              <a:spcBef>
                <a:spcPts val="300"/>
              </a:spcBef>
            </a:pPr>
            <a:r>
              <a:rPr lang="en-US" sz="3600" dirty="0"/>
              <a:t>Purpose, </a:t>
            </a:r>
            <a:r>
              <a:rPr lang="en-US" sz="3600" i="1" dirty="0"/>
              <a:t>Isaiah 53:4</a:t>
            </a:r>
          </a:p>
          <a:p>
            <a:pPr lvl="1">
              <a:lnSpc>
                <a:spcPct val="100000"/>
              </a:lnSpc>
              <a:spcBef>
                <a:spcPts val="300"/>
              </a:spcBef>
            </a:pPr>
            <a:r>
              <a:rPr lang="en-US" sz="3600" dirty="0"/>
              <a:t>Bore our transgressions in death, to heal souls from sin, </a:t>
            </a:r>
            <a:r>
              <a:rPr lang="en-US" sz="3600" i="1" dirty="0"/>
              <a:t>Isaiah 53:5-6; 1 Peter 2:24</a:t>
            </a:r>
          </a:p>
          <a:p>
            <a:pPr>
              <a:lnSpc>
                <a:spcPct val="100000"/>
              </a:lnSpc>
              <a:spcBef>
                <a:spcPts val="300"/>
              </a:spcBef>
            </a:pPr>
            <a:r>
              <a:rPr lang="en-US" sz="3800" b="1" dirty="0"/>
              <a:t>Humble hearts of faith are healed</a:t>
            </a:r>
            <a:r>
              <a:rPr lang="en-US" sz="3800" dirty="0"/>
              <a:t>, </a:t>
            </a:r>
            <a:r>
              <a:rPr lang="en-US" sz="3800" i="1" dirty="0"/>
              <a:t>John 12:37-40; Matthew 11:28-30; Acts 2: 37-38, 41</a:t>
            </a:r>
            <a:endParaRPr lang="en-US" sz="3800" dirty="0"/>
          </a:p>
        </p:txBody>
      </p:sp>
      <p:sp>
        <p:nvSpPr>
          <p:cNvPr id="10" name="Slide Number Placeholder 4">
            <a:extLst>
              <a:ext uri="{FF2B5EF4-FFF2-40B4-BE49-F238E27FC236}">
                <a16:creationId xmlns:a16="http://schemas.microsoft.com/office/drawing/2014/main" id="{4738BB01-458C-48F4-8073-43800231327D}"/>
              </a:ext>
            </a:extLst>
          </p:cNvPr>
          <p:cNvSpPr txBox="1">
            <a:spLocks/>
          </p:cNvSpPr>
          <p:nvPr/>
        </p:nvSpPr>
        <p:spPr>
          <a:xfrm>
            <a:off x="6629400" y="6553200"/>
            <a:ext cx="3810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31375A4-56A4-47D6-9801-1991572033F7}" type="slidenum">
              <a:rPr lang="en-US" sz="1100" smtClean="0"/>
              <a:pPr algn="ctr"/>
              <a:t>15</a:t>
            </a:fld>
            <a:endParaRPr lang="en-US" sz="1100" dirty="0"/>
          </a:p>
        </p:txBody>
      </p:sp>
      <p:pic>
        <p:nvPicPr>
          <p:cNvPr id="6" name="Content Placeholder 8" descr="A picture containing man, person, outdoor&#10;&#10;Description generated with very high confidence">
            <a:extLst>
              <a:ext uri="{FF2B5EF4-FFF2-40B4-BE49-F238E27FC236}">
                <a16:creationId xmlns:a16="http://schemas.microsoft.com/office/drawing/2014/main" id="{27B3696A-FD06-45B8-9C93-909DFE149B23}"/>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val="0"/>
              </a:ext>
            </a:extLst>
          </a:blip>
          <a:stretch>
            <a:fillRect/>
          </a:stretch>
        </p:blipFill>
        <p:spPr>
          <a:xfrm>
            <a:off x="7550562" y="533400"/>
            <a:ext cx="4096512" cy="4096512"/>
          </a:xfrm>
          <a:prstGeom prst="rect">
            <a:avLst/>
          </a:prstGeom>
          <a:ln>
            <a:solidFill>
              <a:schemeClr val="tx1"/>
            </a:solidFill>
          </a:ln>
        </p:spPr>
      </p:pic>
    </p:spTree>
    <p:extLst>
      <p:ext uri="{BB962C8B-B14F-4D97-AF65-F5344CB8AC3E}">
        <p14:creationId xmlns:p14="http://schemas.microsoft.com/office/powerpoint/2010/main" val="5313434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26ABD9-C0AB-4F9A-B2CC-FB0B6F6CB6B1}"/>
              </a:ext>
            </a:extLst>
          </p:cNvPr>
          <p:cNvSpPr>
            <a:spLocks noGrp="1"/>
          </p:cNvSpPr>
          <p:nvPr>
            <p:ph type="sldNum" sz="quarter" idx="12"/>
          </p:nvPr>
        </p:nvSpPr>
        <p:spPr>
          <a:xfrm>
            <a:off x="11277600" y="6553200"/>
            <a:ext cx="838200" cy="239715"/>
          </a:xfrm>
        </p:spPr>
        <p:txBody>
          <a:bodyPr/>
          <a:lstStyle/>
          <a:p>
            <a:fld id="{E31375A4-56A4-47D6-9801-1991572033F7}" type="slidenum">
              <a:rPr lang="en-US" smtClean="0"/>
              <a:t>16</a:t>
            </a:fld>
            <a:endParaRPr lang="en-US" dirty="0"/>
          </a:p>
        </p:txBody>
      </p:sp>
      <p:pic>
        <p:nvPicPr>
          <p:cNvPr id="3" name="Content Placeholder 5" descr="A picture containing man, person, wall, indoor&#10;&#10;Description generated with very high confidence">
            <a:extLst>
              <a:ext uri="{FF2B5EF4-FFF2-40B4-BE49-F238E27FC236}">
                <a16:creationId xmlns:a16="http://schemas.microsoft.com/office/drawing/2014/main" id="{2382BC00-7BF6-47AC-93A4-0B6024394EA7}"/>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tretch>
            <a:fillRect/>
          </a:stretch>
        </p:blipFill>
        <p:spPr>
          <a:xfrm>
            <a:off x="865630" y="457200"/>
            <a:ext cx="4474466" cy="4474466"/>
          </a:xfrm>
          <a:prstGeom prst="rect">
            <a:avLst/>
          </a:prstGeom>
          <a:ln>
            <a:solidFill>
              <a:schemeClr val="tx1"/>
            </a:solidFill>
          </a:ln>
        </p:spPr>
      </p:pic>
      <p:pic>
        <p:nvPicPr>
          <p:cNvPr id="4" name="Content Placeholder 8" descr="A picture containing man, person, outdoor&#10;&#10;Description generated with very high confidence">
            <a:extLst>
              <a:ext uri="{FF2B5EF4-FFF2-40B4-BE49-F238E27FC236}">
                <a16:creationId xmlns:a16="http://schemas.microsoft.com/office/drawing/2014/main" id="{3EE64A12-3AA7-4BB5-A2C5-EBAE22BB0CB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5000"/>
                    </a14:imgEffect>
                  </a14:imgLayer>
                </a14:imgProps>
              </a:ext>
              <a:ext uri="{28A0092B-C50C-407E-A947-70E740481C1C}">
                <a14:useLocalDpi xmlns:a14="http://schemas.microsoft.com/office/drawing/2010/main" val="0"/>
              </a:ext>
            </a:extLst>
          </a:blip>
          <a:stretch>
            <a:fillRect/>
          </a:stretch>
        </p:blipFill>
        <p:spPr>
          <a:xfrm>
            <a:off x="6629400" y="457200"/>
            <a:ext cx="4468368" cy="4468368"/>
          </a:xfrm>
          <a:prstGeom prst="rect">
            <a:avLst/>
          </a:prstGeom>
          <a:ln>
            <a:solidFill>
              <a:schemeClr val="tx1"/>
            </a:solidFill>
          </a:ln>
        </p:spPr>
      </p:pic>
      <p:sp>
        <p:nvSpPr>
          <p:cNvPr id="5" name="Rectangle 4">
            <a:extLst>
              <a:ext uri="{FF2B5EF4-FFF2-40B4-BE49-F238E27FC236}">
                <a16:creationId xmlns:a16="http://schemas.microsoft.com/office/drawing/2014/main" id="{BDB3017F-7014-4B69-A371-41BDFC32178E}"/>
              </a:ext>
            </a:extLst>
          </p:cNvPr>
          <p:cNvSpPr/>
          <p:nvPr/>
        </p:nvSpPr>
        <p:spPr>
          <a:xfrm>
            <a:off x="865630" y="5029200"/>
            <a:ext cx="4474466" cy="1446550"/>
          </a:xfrm>
          <a:prstGeom prst="rect">
            <a:avLst/>
          </a:prstGeom>
          <a:noFill/>
        </p:spPr>
        <p:txBody>
          <a:bodyPr wrap="square" lIns="91440" tIns="45720" rIns="91440" bIns="45720">
            <a:spAutoFit/>
          </a:bodyPr>
          <a:lstStyle/>
          <a:p>
            <a:pPr algn="ctr"/>
            <a:r>
              <a:rPr lang="en-U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Temporary relief</a:t>
            </a:r>
          </a:p>
          <a:p>
            <a:pPr algn="ctr"/>
            <a:r>
              <a:rPr lang="en-U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Cannot heal soul</a:t>
            </a:r>
          </a:p>
        </p:txBody>
      </p:sp>
      <p:sp>
        <p:nvSpPr>
          <p:cNvPr id="6" name="Rectangle 5">
            <a:extLst>
              <a:ext uri="{FF2B5EF4-FFF2-40B4-BE49-F238E27FC236}">
                <a16:creationId xmlns:a16="http://schemas.microsoft.com/office/drawing/2014/main" id="{547F0E02-050A-43CB-A5A4-7A64AC7AAAAD}"/>
              </a:ext>
            </a:extLst>
          </p:cNvPr>
          <p:cNvSpPr/>
          <p:nvPr/>
        </p:nvSpPr>
        <p:spPr>
          <a:xfrm>
            <a:off x="6400800" y="5029200"/>
            <a:ext cx="5029200" cy="1446550"/>
          </a:xfrm>
          <a:prstGeom prst="rect">
            <a:avLst/>
          </a:prstGeom>
          <a:noFill/>
        </p:spPr>
        <p:txBody>
          <a:bodyPr wrap="square" lIns="91440" tIns="45720" rIns="91440" bIns="45720">
            <a:spAutoFit/>
          </a:bodyPr>
          <a:lstStyle/>
          <a:p>
            <a:pPr algn="ctr"/>
            <a:r>
              <a:rPr lang="en-U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Eternal relief of soul</a:t>
            </a:r>
          </a:p>
          <a:p>
            <a:pPr algn="ctr"/>
            <a:r>
              <a:rPr lang="en-U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H-B-R-C-B / Faithful</a:t>
            </a:r>
          </a:p>
        </p:txBody>
      </p:sp>
      <p:pic>
        <p:nvPicPr>
          <p:cNvPr id="7" name="Picture 6" descr="A close up of a logo&#10;&#10;Description generated with high confidence">
            <a:extLst>
              <a:ext uri="{FF2B5EF4-FFF2-40B4-BE49-F238E27FC236}">
                <a16:creationId xmlns:a16="http://schemas.microsoft.com/office/drawing/2014/main" id="{45BB0760-94B4-4508-A76B-2E92B7156F44}"/>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108609" y="6364704"/>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extLst>
      <p:ext uri="{BB962C8B-B14F-4D97-AF65-F5344CB8AC3E}">
        <p14:creationId xmlns:p14="http://schemas.microsoft.com/office/powerpoint/2010/main" val="10018656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grpId="0" nodeType="afterEffect">
                                  <p:stCondLst>
                                    <p:cond delay="2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effectLst>
                  <a:outerShdw blurRad="38100" dist="38100" dir="2700000" algn="tl">
                    <a:srgbClr val="000000">
                      <a:alpha val="43137"/>
                    </a:srgbClr>
                  </a:outerShdw>
                </a:effectLst>
              </a:rPr>
              <a:t>Charlie Goldsmith</a:t>
            </a:r>
          </a:p>
        </p:txBody>
      </p:sp>
      <p:pic>
        <p:nvPicPr>
          <p:cNvPr id="6" name="Content Placeholder 5" descr="A picture containing man, person, wall, indoor&#10;&#10;Description generated with very high confidence">
            <a:extLst>
              <a:ext uri="{FF2B5EF4-FFF2-40B4-BE49-F238E27FC236}">
                <a16:creationId xmlns:a16="http://schemas.microsoft.com/office/drawing/2014/main" id="{8C267173-D733-412B-B3C2-C76FC7E0752D}"/>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tretch>
            <a:fillRect/>
          </a:stretch>
        </p:blipFill>
        <p:spPr>
          <a:ln>
            <a:solidFill>
              <a:schemeClr val="tx1"/>
            </a:solidFill>
          </a:ln>
        </p:spPr>
      </p:pic>
      <p:sp>
        <p:nvSpPr>
          <p:cNvPr id="4" name="Text Placeholder 3"/>
          <p:cNvSpPr>
            <a:spLocks noGrp="1"/>
          </p:cNvSpPr>
          <p:nvPr>
            <p:ph type="body" sz="half" idx="2"/>
          </p:nvPr>
        </p:nvSpPr>
        <p:spPr/>
        <p:txBody>
          <a:bodyPr>
            <a:normAutofit/>
          </a:bodyPr>
          <a:lstStyle/>
          <a:p>
            <a:r>
              <a:rPr lang="en-US" sz="3600" dirty="0">
                <a:effectLst>
                  <a:outerShdw blurRad="38100" dist="38100" dir="2700000" algn="tl">
                    <a:srgbClr val="000000">
                      <a:alpha val="43137"/>
                    </a:srgbClr>
                  </a:outerShdw>
                </a:effectLst>
              </a:rPr>
              <a:t>(Energy Healer)</a:t>
            </a:r>
          </a:p>
        </p:txBody>
      </p:sp>
      <p:pic>
        <p:nvPicPr>
          <p:cNvPr id="7" name="Picture 6" descr="A close up of a logo&#10;&#10;Description generated with high confidence">
            <a:extLst>
              <a:ext uri="{FF2B5EF4-FFF2-40B4-BE49-F238E27FC236}">
                <a16:creationId xmlns:a16="http://schemas.microsoft.com/office/drawing/2014/main" id="{093DCEB3-8C61-4C15-AC59-CCC04F93F238}"/>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08609" y="6364704"/>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extLst>
      <p:ext uri="{BB962C8B-B14F-4D97-AF65-F5344CB8AC3E}">
        <p14:creationId xmlns:p14="http://schemas.microsoft.com/office/powerpoint/2010/main" val="2914748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220"/>
            <a:ext cx="10515600" cy="1325563"/>
          </a:xfrm>
        </p:spPr>
        <p:txBody>
          <a:bodyPr>
            <a:normAutofit/>
          </a:bodyPr>
          <a:lstStyle/>
          <a:p>
            <a:r>
              <a:rPr lang="en-US" sz="4800" dirty="0">
                <a:effectLst>
                  <a:outerShdw blurRad="38100" dist="38100" dir="2700000" algn="tl">
                    <a:srgbClr val="000000">
                      <a:alpha val="43137"/>
                    </a:srgbClr>
                  </a:outerShdw>
                </a:effectLst>
              </a:rPr>
              <a:t>Charlie Goldsmith, aka “The Healer”</a:t>
            </a:r>
          </a:p>
        </p:txBody>
      </p:sp>
      <p:sp>
        <p:nvSpPr>
          <p:cNvPr id="3" name="Content Placeholder 2"/>
          <p:cNvSpPr>
            <a:spLocks noGrp="1"/>
          </p:cNvSpPr>
          <p:nvPr>
            <p:ph idx="1"/>
          </p:nvPr>
        </p:nvSpPr>
        <p:spPr>
          <a:xfrm>
            <a:off x="609600" y="1828799"/>
            <a:ext cx="11125200" cy="4789486"/>
          </a:xfrm>
        </p:spPr>
        <p:txBody>
          <a:bodyPr>
            <a:normAutofit fontScale="92500"/>
          </a:bodyPr>
          <a:lstStyle/>
          <a:p>
            <a:pPr marL="0" indent="0">
              <a:lnSpc>
                <a:spcPct val="100000"/>
              </a:lnSpc>
              <a:spcBef>
                <a:spcPts val="0"/>
              </a:spcBef>
              <a:buNone/>
            </a:pPr>
            <a:r>
              <a:rPr lang="en-US" sz="4300" dirty="0"/>
              <a:t>“In the 17 years since the bewildering day that Charlie Goldsmith discovered what he calls his “gift,” the 35-year-old energy healer from Melbourne, Australia, has been trying to get someone in the medical world to take him seriously. He has wanted to be of use, working with the formal sanction of doctors in hospitals. </a:t>
            </a:r>
          </a:p>
        </p:txBody>
      </p:sp>
      <p:pic>
        <p:nvPicPr>
          <p:cNvPr id="4" name="Picture 3" descr="A close up of a logo&#10;&#10;Description generated with high confidence">
            <a:extLst>
              <a:ext uri="{FF2B5EF4-FFF2-40B4-BE49-F238E27FC236}">
                <a16:creationId xmlns:a16="http://schemas.microsoft.com/office/drawing/2014/main" id="{214D1D34-24E0-4A48-ACBF-DEC932D8F127}"/>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08609" y="6364704"/>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5" name="Slide Number Placeholder 4">
            <a:extLst>
              <a:ext uri="{FF2B5EF4-FFF2-40B4-BE49-F238E27FC236}">
                <a16:creationId xmlns:a16="http://schemas.microsoft.com/office/drawing/2014/main" id="{8D899C7D-1D0B-464A-B546-DF3C6DEE29EC}"/>
              </a:ext>
            </a:extLst>
          </p:cNvPr>
          <p:cNvSpPr>
            <a:spLocks noGrp="1"/>
          </p:cNvSpPr>
          <p:nvPr>
            <p:ph type="sldNum" sz="quarter" idx="12"/>
          </p:nvPr>
        </p:nvSpPr>
        <p:spPr>
          <a:xfrm>
            <a:off x="11277600" y="6618285"/>
            <a:ext cx="838200" cy="239715"/>
          </a:xfrm>
        </p:spPr>
        <p:txBody>
          <a:bodyPr/>
          <a:lstStyle/>
          <a:p>
            <a:fld id="{E31375A4-56A4-47D6-9801-1991572033F7}" type="slidenum">
              <a:rPr lang="en-US" smtClean="0"/>
              <a:t>3</a:t>
            </a:fld>
            <a:endParaRPr lang="en-US" dirty="0"/>
          </a:p>
        </p:txBody>
      </p:sp>
    </p:spTree>
    <p:extLst>
      <p:ext uri="{BB962C8B-B14F-4D97-AF65-F5344CB8AC3E}">
        <p14:creationId xmlns:p14="http://schemas.microsoft.com/office/powerpoint/2010/main" val="1772969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637" y="99220"/>
            <a:ext cx="10674563" cy="1325563"/>
          </a:xfrm>
        </p:spPr>
        <p:txBody>
          <a:bodyPr>
            <a:normAutofit/>
          </a:bodyPr>
          <a:lstStyle/>
          <a:p>
            <a:r>
              <a:rPr lang="en-US" sz="4800" dirty="0">
                <a:effectLst>
                  <a:outerShdw blurRad="38100" dist="38100" dir="2700000" algn="tl">
                    <a:srgbClr val="000000">
                      <a:alpha val="43137"/>
                    </a:srgbClr>
                  </a:outerShdw>
                </a:effectLst>
              </a:rPr>
              <a:t>Charlie Goldsmith, aka “The Healer”</a:t>
            </a:r>
          </a:p>
        </p:txBody>
      </p:sp>
      <p:sp>
        <p:nvSpPr>
          <p:cNvPr id="3" name="Content Placeholder 2"/>
          <p:cNvSpPr>
            <a:spLocks noGrp="1"/>
          </p:cNvSpPr>
          <p:nvPr>
            <p:ph idx="1"/>
          </p:nvPr>
        </p:nvSpPr>
        <p:spPr>
          <a:xfrm>
            <a:off x="450637" y="1600200"/>
            <a:ext cx="11360363" cy="5257799"/>
          </a:xfrm>
        </p:spPr>
        <p:txBody>
          <a:bodyPr>
            <a:normAutofit fontScale="92500"/>
          </a:bodyPr>
          <a:lstStyle/>
          <a:p>
            <a:pPr marL="0" indent="0">
              <a:lnSpc>
                <a:spcPct val="100000"/>
              </a:lnSpc>
              <a:buNone/>
            </a:pPr>
            <a:r>
              <a:rPr lang="en-US" sz="4300" dirty="0"/>
              <a:t>“He has wanted to be recognized for what he knows he can do—not simply to justify the strange turn his life took when he was 18, but to shore up the credibility of a practice long plagued by fraud and religious superstition, and to make the experience of discovering and developing a healing gift like his less traumatic for other people.”</a:t>
            </a:r>
          </a:p>
          <a:p>
            <a:pPr marL="0" indent="0" algn="r">
              <a:lnSpc>
                <a:spcPct val="100000"/>
              </a:lnSpc>
              <a:spcBef>
                <a:spcPts val="0"/>
              </a:spcBef>
              <a:buNone/>
            </a:pPr>
            <a:r>
              <a:rPr lang="en-US" dirty="0"/>
              <a:t>“Energy Healing Works—Many Say. But How Do You Prove It?”</a:t>
            </a:r>
          </a:p>
          <a:p>
            <a:pPr marL="0" indent="0" algn="r">
              <a:lnSpc>
                <a:spcPct val="100000"/>
              </a:lnSpc>
              <a:spcBef>
                <a:spcPts val="0"/>
              </a:spcBef>
              <a:buNone/>
            </a:pPr>
            <a:r>
              <a:rPr lang="en-US" dirty="0"/>
              <a:t>Chip Brown, </a:t>
            </a:r>
            <a:r>
              <a:rPr lang="en-US" i="1" dirty="0"/>
              <a:t>Elle</a:t>
            </a:r>
            <a:r>
              <a:rPr lang="en-US" dirty="0"/>
              <a:t>, Sept. 21, 2015</a:t>
            </a:r>
          </a:p>
        </p:txBody>
      </p:sp>
      <p:pic>
        <p:nvPicPr>
          <p:cNvPr id="4" name="Picture 3" descr="A close up of a logo&#10;&#10;Description generated with high confidence">
            <a:extLst>
              <a:ext uri="{FF2B5EF4-FFF2-40B4-BE49-F238E27FC236}">
                <a16:creationId xmlns:a16="http://schemas.microsoft.com/office/drawing/2014/main" id="{214D1D34-24E0-4A48-ACBF-DEC932D8F127}"/>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08609" y="6364704"/>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5" name="Slide Number Placeholder 4">
            <a:extLst>
              <a:ext uri="{FF2B5EF4-FFF2-40B4-BE49-F238E27FC236}">
                <a16:creationId xmlns:a16="http://schemas.microsoft.com/office/drawing/2014/main" id="{8D899C7D-1D0B-464A-B546-DF3C6DEE29EC}"/>
              </a:ext>
            </a:extLst>
          </p:cNvPr>
          <p:cNvSpPr>
            <a:spLocks noGrp="1"/>
          </p:cNvSpPr>
          <p:nvPr>
            <p:ph type="sldNum" sz="quarter" idx="12"/>
          </p:nvPr>
        </p:nvSpPr>
        <p:spPr>
          <a:xfrm>
            <a:off x="11277600" y="6618285"/>
            <a:ext cx="838200" cy="239715"/>
          </a:xfrm>
        </p:spPr>
        <p:txBody>
          <a:bodyPr/>
          <a:lstStyle/>
          <a:p>
            <a:fld id="{E31375A4-56A4-47D6-9801-1991572033F7}" type="slidenum">
              <a:rPr lang="en-US" smtClean="0"/>
              <a:t>4</a:t>
            </a:fld>
            <a:endParaRPr lang="en-US" dirty="0"/>
          </a:p>
        </p:txBody>
      </p:sp>
    </p:spTree>
    <p:extLst>
      <p:ext uri="{BB962C8B-B14F-4D97-AF65-F5344CB8AC3E}">
        <p14:creationId xmlns:p14="http://schemas.microsoft.com/office/powerpoint/2010/main" val="436506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220"/>
            <a:ext cx="10515600" cy="1325563"/>
          </a:xfrm>
        </p:spPr>
        <p:txBody>
          <a:bodyPr>
            <a:normAutofit/>
          </a:bodyPr>
          <a:lstStyle/>
          <a:p>
            <a:r>
              <a:rPr lang="en-US" sz="6000" dirty="0">
                <a:effectLst>
                  <a:outerShdw blurRad="38100" dist="38100" dir="2700000" algn="tl">
                    <a:srgbClr val="000000">
                      <a:alpha val="43137"/>
                    </a:srgbClr>
                  </a:outerShdw>
                </a:effectLst>
              </a:rPr>
              <a:t>Energy Healing</a:t>
            </a:r>
          </a:p>
        </p:txBody>
      </p:sp>
      <p:sp>
        <p:nvSpPr>
          <p:cNvPr id="3" name="Content Placeholder 2"/>
          <p:cNvSpPr>
            <a:spLocks noGrp="1"/>
          </p:cNvSpPr>
          <p:nvPr>
            <p:ph idx="1"/>
          </p:nvPr>
        </p:nvSpPr>
        <p:spPr>
          <a:xfrm>
            <a:off x="609600" y="1828799"/>
            <a:ext cx="11125200" cy="4789486"/>
          </a:xfrm>
        </p:spPr>
        <p:txBody>
          <a:bodyPr>
            <a:normAutofit fontScale="92500" lnSpcReduction="10000"/>
          </a:bodyPr>
          <a:lstStyle/>
          <a:p>
            <a:pPr marL="0" indent="0">
              <a:lnSpc>
                <a:spcPct val="100000"/>
              </a:lnSpc>
              <a:spcBef>
                <a:spcPts val="0"/>
              </a:spcBef>
              <a:buNone/>
            </a:pPr>
            <a:r>
              <a:rPr lang="en-US" sz="4000" dirty="0"/>
              <a:t>“Today some 200 studies (published in peer-reviewed science journals but, for the most part, not in prominent medical ones) have detailed the apparent effects of energy healers on the physiology of humans, animals, plants, bacteria, and cells in culture, and even on the activity of enzymes. As pioneering medical researchers in the last two decades have explored how the mind can change the body—</a:t>
            </a:r>
          </a:p>
        </p:txBody>
      </p:sp>
      <p:pic>
        <p:nvPicPr>
          <p:cNvPr id="4" name="Picture 3" descr="A close up of a logo&#10;&#10;Description generated with high confidence">
            <a:extLst>
              <a:ext uri="{FF2B5EF4-FFF2-40B4-BE49-F238E27FC236}">
                <a16:creationId xmlns:a16="http://schemas.microsoft.com/office/drawing/2014/main" id="{214D1D34-24E0-4A48-ACBF-DEC932D8F127}"/>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08609" y="6364704"/>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5" name="Slide Number Placeholder 4">
            <a:extLst>
              <a:ext uri="{FF2B5EF4-FFF2-40B4-BE49-F238E27FC236}">
                <a16:creationId xmlns:a16="http://schemas.microsoft.com/office/drawing/2014/main" id="{8D899C7D-1D0B-464A-B546-DF3C6DEE29EC}"/>
              </a:ext>
            </a:extLst>
          </p:cNvPr>
          <p:cNvSpPr>
            <a:spLocks noGrp="1"/>
          </p:cNvSpPr>
          <p:nvPr>
            <p:ph type="sldNum" sz="quarter" idx="12"/>
          </p:nvPr>
        </p:nvSpPr>
        <p:spPr>
          <a:xfrm>
            <a:off x="11277600" y="6618285"/>
            <a:ext cx="838200" cy="239715"/>
          </a:xfrm>
        </p:spPr>
        <p:txBody>
          <a:bodyPr/>
          <a:lstStyle/>
          <a:p>
            <a:fld id="{E31375A4-56A4-47D6-9801-1991572033F7}" type="slidenum">
              <a:rPr lang="en-US" smtClean="0"/>
              <a:t>5</a:t>
            </a:fld>
            <a:endParaRPr lang="en-US" dirty="0"/>
          </a:p>
        </p:txBody>
      </p:sp>
    </p:spTree>
    <p:extLst>
      <p:ext uri="{BB962C8B-B14F-4D97-AF65-F5344CB8AC3E}">
        <p14:creationId xmlns:p14="http://schemas.microsoft.com/office/powerpoint/2010/main" val="37119909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220"/>
            <a:ext cx="10515600" cy="1325563"/>
          </a:xfrm>
        </p:spPr>
        <p:txBody>
          <a:bodyPr>
            <a:normAutofit/>
          </a:bodyPr>
          <a:lstStyle/>
          <a:p>
            <a:r>
              <a:rPr lang="en-US" sz="6000" dirty="0">
                <a:effectLst>
                  <a:outerShdw blurRad="38100" dist="38100" dir="2700000" algn="tl">
                    <a:srgbClr val="000000">
                      <a:alpha val="43137"/>
                    </a:srgbClr>
                  </a:outerShdw>
                </a:effectLst>
              </a:rPr>
              <a:t>Energy Healing</a:t>
            </a:r>
          </a:p>
        </p:txBody>
      </p:sp>
      <p:sp>
        <p:nvSpPr>
          <p:cNvPr id="3" name="Content Placeholder 2"/>
          <p:cNvSpPr>
            <a:spLocks noGrp="1"/>
          </p:cNvSpPr>
          <p:nvPr>
            <p:ph idx="1"/>
          </p:nvPr>
        </p:nvSpPr>
        <p:spPr>
          <a:xfrm>
            <a:off x="609600" y="1828799"/>
            <a:ext cx="11125200" cy="4789486"/>
          </a:xfrm>
        </p:spPr>
        <p:txBody>
          <a:bodyPr>
            <a:normAutofit/>
          </a:bodyPr>
          <a:lstStyle/>
          <a:p>
            <a:pPr marL="0" indent="0">
              <a:lnSpc>
                <a:spcPct val="100000"/>
              </a:lnSpc>
              <a:spcBef>
                <a:spcPts val="0"/>
              </a:spcBef>
              <a:buNone/>
            </a:pPr>
            <a:r>
              <a:rPr lang="en-US" sz="4000" dirty="0"/>
              <a:t>“—how objective physiological indices of health can be influenced by the subjective reality of emotions, thoughts, intentions, expectations, environmental conditions, beliefs, social relationships, and prayers—medical science has begun to appreciate the intricate reciprocity of psyche and soma.” (Ibid)</a:t>
            </a:r>
          </a:p>
        </p:txBody>
      </p:sp>
      <p:pic>
        <p:nvPicPr>
          <p:cNvPr id="4" name="Picture 3" descr="A close up of a logo&#10;&#10;Description generated with high confidence">
            <a:extLst>
              <a:ext uri="{FF2B5EF4-FFF2-40B4-BE49-F238E27FC236}">
                <a16:creationId xmlns:a16="http://schemas.microsoft.com/office/drawing/2014/main" id="{214D1D34-24E0-4A48-ACBF-DEC932D8F127}"/>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08609" y="6364704"/>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5" name="Slide Number Placeholder 4">
            <a:extLst>
              <a:ext uri="{FF2B5EF4-FFF2-40B4-BE49-F238E27FC236}">
                <a16:creationId xmlns:a16="http://schemas.microsoft.com/office/drawing/2014/main" id="{8D899C7D-1D0B-464A-B546-DF3C6DEE29EC}"/>
              </a:ext>
            </a:extLst>
          </p:cNvPr>
          <p:cNvSpPr>
            <a:spLocks noGrp="1"/>
          </p:cNvSpPr>
          <p:nvPr>
            <p:ph type="sldNum" sz="quarter" idx="12"/>
          </p:nvPr>
        </p:nvSpPr>
        <p:spPr>
          <a:xfrm>
            <a:off x="11277600" y="6618285"/>
            <a:ext cx="838200" cy="239715"/>
          </a:xfrm>
        </p:spPr>
        <p:txBody>
          <a:bodyPr/>
          <a:lstStyle/>
          <a:p>
            <a:fld id="{E31375A4-56A4-47D6-9801-1991572033F7}" type="slidenum">
              <a:rPr lang="en-US" smtClean="0"/>
              <a:t>6</a:t>
            </a:fld>
            <a:endParaRPr lang="en-US" dirty="0"/>
          </a:p>
        </p:txBody>
      </p:sp>
    </p:spTree>
    <p:extLst>
      <p:ext uri="{BB962C8B-B14F-4D97-AF65-F5344CB8AC3E}">
        <p14:creationId xmlns:p14="http://schemas.microsoft.com/office/powerpoint/2010/main" val="37595198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220"/>
            <a:ext cx="10515600" cy="1325563"/>
          </a:xfrm>
        </p:spPr>
        <p:txBody>
          <a:bodyPr>
            <a:normAutofit/>
          </a:bodyPr>
          <a:lstStyle/>
          <a:p>
            <a:r>
              <a:rPr lang="en-US" sz="6000" dirty="0">
                <a:effectLst>
                  <a:outerShdw blurRad="38100" dist="38100" dir="2700000" algn="tl">
                    <a:srgbClr val="000000">
                      <a:alpha val="43137"/>
                    </a:srgbClr>
                  </a:outerShdw>
                </a:effectLst>
              </a:rPr>
              <a:t>Credible, or Fraudulent?</a:t>
            </a:r>
          </a:p>
        </p:txBody>
      </p:sp>
      <p:sp>
        <p:nvSpPr>
          <p:cNvPr id="3" name="Content Placeholder 2"/>
          <p:cNvSpPr>
            <a:spLocks noGrp="1"/>
          </p:cNvSpPr>
          <p:nvPr>
            <p:ph idx="1"/>
          </p:nvPr>
        </p:nvSpPr>
        <p:spPr>
          <a:xfrm>
            <a:off x="609600" y="1828799"/>
            <a:ext cx="11125200" cy="4789486"/>
          </a:xfrm>
        </p:spPr>
        <p:txBody>
          <a:bodyPr>
            <a:normAutofit fontScale="92500"/>
          </a:bodyPr>
          <a:lstStyle/>
          <a:p>
            <a:pPr marL="0" indent="0">
              <a:lnSpc>
                <a:spcPct val="100000"/>
              </a:lnSpc>
              <a:spcBef>
                <a:spcPts val="0"/>
              </a:spcBef>
              <a:buNone/>
            </a:pPr>
            <a:r>
              <a:rPr lang="en-US" sz="4000" dirty="0"/>
              <a:t>“I wanted to be studied,” he said. "I kept wondering, What is it going to take for people to stop and say, ‘This is pretty compelling’? If you’re good in tennis, if you’re good in math, there’s a path; there are people to talk to; you can prove yourself. If you’re a healer, what’s the path? You can work out of a second bedroom, but it’s borderline illegal and you never have any real credibility.” (Ibid)</a:t>
            </a:r>
          </a:p>
        </p:txBody>
      </p:sp>
      <p:pic>
        <p:nvPicPr>
          <p:cNvPr id="4" name="Picture 3" descr="A close up of a logo&#10;&#10;Description generated with high confidence">
            <a:extLst>
              <a:ext uri="{FF2B5EF4-FFF2-40B4-BE49-F238E27FC236}">
                <a16:creationId xmlns:a16="http://schemas.microsoft.com/office/drawing/2014/main" id="{214D1D34-24E0-4A48-ACBF-DEC932D8F127}"/>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08609" y="6364704"/>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5" name="Slide Number Placeholder 4">
            <a:extLst>
              <a:ext uri="{FF2B5EF4-FFF2-40B4-BE49-F238E27FC236}">
                <a16:creationId xmlns:a16="http://schemas.microsoft.com/office/drawing/2014/main" id="{8D899C7D-1D0B-464A-B546-DF3C6DEE29EC}"/>
              </a:ext>
            </a:extLst>
          </p:cNvPr>
          <p:cNvSpPr>
            <a:spLocks noGrp="1"/>
          </p:cNvSpPr>
          <p:nvPr>
            <p:ph type="sldNum" sz="quarter" idx="12"/>
          </p:nvPr>
        </p:nvSpPr>
        <p:spPr>
          <a:xfrm>
            <a:off x="11277600" y="6618285"/>
            <a:ext cx="838200" cy="239715"/>
          </a:xfrm>
        </p:spPr>
        <p:txBody>
          <a:bodyPr/>
          <a:lstStyle/>
          <a:p>
            <a:fld id="{E31375A4-56A4-47D6-9801-1991572033F7}" type="slidenum">
              <a:rPr lang="en-US" smtClean="0"/>
              <a:t>7</a:t>
            </a:fld>
            <a:endParaRPr lang="en-US" dirty="0"/>
          </a:p>
        </p:txBody>
      </p:sp>
    </p:spTree>
    <p:extLst>
      <p:ext uri="{BB962C8B-B14F-4D97-AF65-F5344CB8AC3E}">
        <p14:creationId xmlns:p14="http://schemas.microsoft.com/office/powerpoint/2010/main" val="30442851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2700" y="2209800"/>
            <a:ext cx="3932237" cy="2743200"/>
          </a:xfrm>
        </p:spPr>
        <p:txBody>
          <a:bodyPr>
            <a:noAutofit/>
          </a:bodyPr>
          <a:lstStyle/>
          <a:p>
            <a:r>
              <a:rPr lang="en-US" sz="6000" dirty="0">
                <a:effectLst>
                  <a:outerShdw blurRad="38100" dist="38100" dir="2700000" algn="tl">
                    <a:srgbClr val="000000">
                      <a:alpha val="43137"/>
                    </a:srgbClr>
                  </a:outerShdw>
                </a:effectLst>
              </a:rPr>
              <a:t>Jesus is </a:t>
            </a:r>
            <a:br>
              <a:rPr lang="en-US" sz="6000" dirty="0">
                <a:effectLst>
                  <a:outerShdw blurRad="38100" dist="38100" dir="2700000" algn="tl">
                    <a:srgbClr val="000000">
                      <a:alpha val="43137"/>
                    </a:srgbClr>
                  </a:outerShdw>
                </a:effectLst>
              </a:rPr>
            </a:br>
            <a:r>
              <a:rPr lang="en-US" sz="6000" dirty="0">
                <a:effectLst>
                  <a:outerShdw blurRad="38100" dist="38100" dir="2700000" algn="tl">
                    <a:srgbClr val="000000">
                      <a:alpha val="43137"/>
                    </a:srgbClr>
                  </a:outerShdw>
                </a:effectLst>
              </a:rPr>
              <a:t>the Great Physician</a:t>
            </a:r>
          </a:p>
        </p:txBody>
      </p:sp>
      <p:sp>
        <p:nvSpPr>
          <p:cNvPr id="4" name="Text Placeholder 3"/>
          <p:cNvSpPr>
            <a:spLocks noGrp="1"/>
          </p:cNvSpPr>
          <p:nvPr>
            <p:ph type="body" sz="half" idx="2"/>
          </p:nvPr>
        </p:nvSpPr>
        <p:spPr/>
        <p:txBody>
          <a:bodyPr>
            <a:normAutofit/>
          </a:bodyPr>
          <a:lstStyle/>
          <a:p>
            <a:r>
              <a:rPr lang="en-US" sz="3600" i="1" dirty="0">
                <a:effectLst>
                  <a:outerShdw blurRad="38100" dist="38100" dir="2700000" algn="tl">
                    <a:srgbClr val="000000">
                      <a:alpha val="43137"/>
                    </a:srgbClr>
                  </a:outerShdw>
                </a:effectLst>
              </a:rPr>
              <a:t>Matthew 9:5-8</a:t>
            </a:r>
          </a:p>
        </p:txBody>
      </p:sp>
      <p:pic>
        <p:nvPicPr>
          <p:cNvPr id="7" name="Picture 6" descr="A close up of a logo&#10;&#10;Description generated with high confidence">
            <a:extLst>
              <a:ext uri="{FF2B5EF4-FFF2-40B4-BE49-F238E27FC236}">
                <a16:creationId xmlns:a16="http://schemas.microsoft.com/office/drawing/2014/main" id="{093DCEB3-8C61-4C15-AC59-CCC04F93F238}"/>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08609" y="6364704"/>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pic>
        <p:nvPicPr>
          <p:cNvPr id="9" name="Content Placeholder 8" descr="A picture containing man, person, outdoor&#10;&#10;Description generated with very high confidence">
            <a:extLst>
              <a:ext uri="{FF2B5EF4-FFF2-40B4-BE49-F238E27FC236}">
                <a16:creationId xmlns:a16="http://schemas.microsoft.com/office/drawing/2014/main" id="{9B27EF09-B5C0-4222-BCDF-C9B7BF9EC4A5}"/>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val="0"/>
              </a:ext>
            </a:extLst>
          </a:blip>
          <a:stretch>
            <a:fillRect/>
          </a:stretch>
        </p:blipFill>
        <p:spPr>
          <a:ln>
            <a:solidFill>
              <a:schemeClr val="tx1"/>
            </a:solidFill>
          </a:ln>
        </p:spPr>
      </p:pic>
      <p:sp>
        <p:nvSpPr>
          <p:cNvPr id="10" name="Slide Number Placeholder 4">
            <a:extLst>
              <a:ext uri="{FF2B5EF4-FFF2-40B4-BE49-F238E27FC236}">
                <a16:creationId xmlns:a16="http://schemas.microsoft.com/office/drawing/2014/main" id="{B0798BE5-9676-4890-BE5C-31AA92A63A74}"/>
              </a:ext>
            </a:extLst>
          </p:cNvPr>
          <p:cNvSpPr txBox="1">
            <a:spLocks/>
          </p:cNvSpPr>
          <p:nvPr/>
        </p:nvSpPr>
        <p:spPr>
          <a:xfrm>
            <a:off x="6781800" y="6553200"/>
            <a:ext cx="2286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31375A4-56A4-47D6-9801-1991572033F7}" type="slidenum">
              <a:rPr lang="en-US" sz="1100" smtClean="0"/>
              <a:pPr algn="ctr"/>
              <a:t>8</a:t>
            </a:fld>
            <a:endParaRPr lang="en-US" sz="1100" dirty="0"/>
          </a:p>
        </p:txBody>
      </p:sp>
    </p:spTree>
    <p:extLst>
      <p:ext uri="{BB962C8B-B14F-4D97-AF65-F5344CB8AC3E}">
        <p14:creationId xmlns:p14="http://schemas.microsoft.com/office/powerpoint/2010/main" val="1861507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2700" y="4572000"/>
            <a:ext cx="3932237" cy="1981200"/>
          </a:xfrm>
        </p:spPr>
        <p:txBody>
          <a:bodyPr>
            <a:normAutofit/>
          </a:bodyPr>
          <a:lstStyle/>
          <a:p>
            <a:r>
              <a:rPr lang="en-US" sz="6000" dirty="0">
                <a:effectLst>
                  <a:outerShdw blurRad="38100" dist="38100" dir="2700000" algn="tl">
                    <a:srgbClr val="000000">
                      <a:alpha val="43137"/>
                    </a:srgbClr>
                  </a:outerShdw>
                </a:effectLst>
              </a:rPr>
              <a:t>Jesus: </a:t>
            </a:r>
            <a:br>
              <a:rPr lang="en-US" sz="6000" dirty="0">
                <a:effectLst>
                  <a:outerShdw blurRad="38100" dist="38100" dir="2700000" algn="tl">
                    <a:srgbClr val="000000">
                      <a:alpha val="43137"/>
                    </a:srgbClr>
                  </a:outerShdw>
                </a:effectLst>
              </a:rPr>
            </a:br>
            <a:r>
              <a:rPr lang="en-US" sz="6000" dirty="0">
                <a:effectLst>
                  <a:outerShdw blurRad="38100" dist="38100" dir="2700000" algn="tl">
                    <a:srgbClr val="000000">
                      <a:alpha val="43137"/>
                    </a:srgbClr>
                  </a:outerShdw>
                </a:effectLst>
              </a:rPr>
              <a:t>The Healer</a:t>
            </a:r>
          </a:p>
        </p:txBody>
      </p:sp>
      <p:pic>
        <p:nvPicPr>
          <p:cNvPr id="7" name="Picture 6" descr="A close up of a logo&#10;&#10;Description generated with high confidence">
            <a:extLst>
              <a:ext uri="{FF2B5EF4-FFF2-40B4-BE49-F238E27FC236}">
                <a16:creationId xmlns:a16="http://schemas.microsoft.com/office/drawing/2014/main" id="{093DCEB3-8C61-4C15-AC59-CCC04F93F238}"/>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08609" y="6364704"/>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5" name="Content Placeholder 4">
            <a:extLst>
              <a:ext uri="{FF2B5EF4-FFF2-40B4-BE49-F238E27FC236}">
                <a16:creationId xmlns:a16="http://schemas.microsoft.com/office/drawing/2014/main" id="{CB6336DA-E13F-4681-842B-F181DA6516E5}"/>
              </a:ext>
            </a:extLst>
          </p:cNvPr>
          <p:cNvSpPr>
            <a:spLocks noGrp="1"/>
          </p:cNvSpPr>
          <p:nvPr>
            <p:ph idx="1"/>
          </p:nvPr>
        </p:nvSpPr>
        <p:spPr>
          <a:xfrm>
            <a:off x="228600" y="228600"/>
            <a:ext cx="6629400" cy="6476999"/>
          </a:xfrm>
        </p:spPr>
        <p:txBody>
          <a:bodyPr>
            <a:noAutofit/>
          </a:bodyPr>
          <a:lstStyle/>
          <a:p>
            <a:r>
              <a:rPr lang="en-US" sz="3600" u="sng" dirty="0"/>
              <a:t>Healed</a:t>
            </a:r>
            <a:r>
              <a:rPr lang="en-US" sz="3600" dirty="0"/>
              <a:t> all kinds of sickness and diseases, </a:t>
            </a:r>
            <a:r>
              <a:rPr lang="en-US" sz="3600" i="1" dirty="0"/>
              <a:t>Matthew 4:23-24</a:t>
            </a:r>
          </a:p>
          <a:p>
            <a:r>
              <a:rPr lang="en-US" sz="2800" dirty="0"/>
              <a:t>“What is neglected, disparaged, and dismissed by critics of energy medicine is the well-recognized </a:t>
            </a:r>
            <a:r>
              <a:rPr lang="en-US" sz="2800" dirty="0">
                <a:solidFill>
                  <a:srgbClr val="CC0000"/>
                </a:solidFill>
              </a:rPr>
              <a:t>placebo effect</a:t>
            </a:r>
            <a:r>
              <a:rPr lang="en-US" sz="2800" dirty="0"/>
              <a:t>, which represents </a:t>
            </a:r>
            <a:r>
              <a:rPr lang="en-US" sz="2800" dirty="0">
                <a:solidFill>
                  <a:srgbClr val="CC0000"/>
                </a:solidFill>
              </a:rPr>
              <a:t>the power of self-healing</a:t>
            </a:r>
            <a:r>
              <a:rPr lang="en-US" sz="2800" dirty="0"/>
              <a:t>," says Daniel J. </a:t>
            </a:r>
            <a:r>
              <a:rPr lang="en-US" sz="2800" dirty="0" err="1"/>
              <a:t>Benor</a:t>
            </a:r>
            <a:r>
              <a:rPr lang="en-US" sz="2800" dirty="0"/>
              <a:t>, MD, an American psychotherapist living in Canada and a leading advocate of an energy-based holistic approach to medicine; his four-volume Healing Research is the definitive compendium of healing studies. “Whatever else they may do,” he says, “</a:t>
            </a:r>
            <a:r>
              <a:rPr lang="en-US" sz="2800" dirty="0">
                <a:solidFill>
                  <a:srgbClr val="CC0000"/>
                </a:solidFill>
              </a:rPr>
              <a:t>it is evident healers are experts in promoting self-healing</a:t>
            </a:r>
            <a:r>
              <a:rPr lang="en-US" sz="2800" dirty="0"/>
              <a:t>.”</a:t>
            </a:r>
          </a:p>
        </p:txBody>
      </p:sp>
      <p:sp>
        <p:nvSpPr>
          <p:cNvPr id="10" name="Slide Number Placeholder 4">
            <a:extLst>
              <a:ext uri="{FF2B5EF4-FFF2-40B4-BE49-F238E27FC236}">
                <a16:creationId xmlns:a16="http://schemas.microsoft.com/office/drawing/2014/main" id="{4738BB01-458C-48F4-8073-43800231327D}"/>
              </a:ext>
            </a:extLst>
          </p:cNvPr>
          <p:cNvSpPr txBox="1">
            <a:spLocks/>
          </p:cNvSpPr>
          <p:nvPr/>
        </p:nvSpPr>
        <p:spPr>
          <a:xfrm>
            <a:off x="6781800" y="6553200"/>
            <a:ext cx="2286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31375A4-56A4-47D6-9801-1991572033F7}" type="slidenum">
              <a:rPr lang="en-US" sz="1100" smtClean="0"/>
              <a:pPr algn="ctr"/>
              <a:t>9</a:t>
            </a:fld>
            <a:endParaRPr lang="en-US" sz="1100" dirty="0"/>
          </a:p>
        </p:txBody>
      </p:sp>
      <p:pic>
        <p:nvPicPr>
          <p:cNvPr id="11" name="Content Placeholder 8" descr="A picture containing man, person, outdoor&#10;&#10;Description generated with very high confidence">
            <a:extLst>
              <a:ext uri="{FF2B5EF4-FFF2-40B4-BE49-F238E27FC236}">
                <a16:creationId xmlns:a16="http://schemas.microsoft.com/office/drawing/2014/main" id="{E33270F2-F073-4857-8D6A-74626D7A209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val="0"/>
              </a:ext>
            </a:extLst>
          </a:blip>
          <a:stretch>
            <a:fillRect/>
          </a:stretch>
        </p:blipFill>
        <p:spPr>
          <a:xfrm>
            <a:off x="7550562" y="533400"/>
            <a:ext cx="4096512" cy="4096512"/>
          </a:xfrm>
          <a:prstGeom prst="rect">
            <a:avLst/>
          </a:prstGeom>
          <a:ln>
            <a:solidFill>
              <a:schemeClr val="tx1"/>
            </a:solidFill>
          </a:ln>
        </p:spPr>
      </p:pic>
    </p:spTree>
    <p:extLst>
      <p:ext uri="{BB962C8B-B14F-4D97-AF65-F5344CB8AC3E}">
        <p14:creationId xmlns:p14="http://schemas.microsoft.com/office/powerpoint/2010/main" val="490668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edical Design 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41.potx" id="{D7485564-6666-4DDB-B0D3-55F6E694D6E5}" vid="{6E950D30-6FC6-4411-BCFF-468AD9ECA787}"/>
    </a:ext>
  </a:extLst>
</a:theme>
</file>

<file path=ppt/theme/theme2.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Medical design presentation (widescreen)</Template>
  <TotalTime>126</TotalTime>
  <Words>759</Words>
  <Application>Microsoft Office PowerPoint</Application>
  <PresentationFormat>Widescreen</PresentationFormat>
  <Paragraphs>75</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Franklin Gothic Medium</vt:lpstr>
      <vt:lpstr>Medical Design 16x9</vt:lpstr>
      <vt:lpstr>The Healer</vt:lpstr>
      <vt:lpstr>Charlie Goldsmith</vt:lpstr>
      <vt:lpstr>Charlie Goldsmith, aka “The Healer”</vt:lpstr>
      <vt:lpstr>Charlie Goldsmith, aka “The Healer”</vt:lpstr>
      <vt:lpstr>Energy Healing</vt:lpstr>
      <vt:lpstr>Energy Healing</vt:lpstr>
      <vt:lpstr>Credible, or Fraudulent?</vt:lpstr>
      <vt:lpstr>Jesus is  the Great Physician</vt:lpstr>
      <vt:lpstr>Jesus:  The Healer</vt:lpstr>
      <vt:lpstr>Jesus:  The Healer</vt:lpstr>
      <vt:lpstr>Jesus:  The Healer</vt:lpstr>
      <vt:lpstr>Problems with “The Healer”</vt:lpstr>
      <vt:lpstr>Problems with “The Healer”</vt:lpstr>
      <vt:lpstr>Time of Miracles Over  (Purposes Fulfilled)</vt:lpstr>
      <vt:lpstr>Jesus:  Healer of Souls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Healer</dc:title>
  <dc:creator>Joe R Price</dc:creator>
  <cp:lastModifiedBy>Joe R Price</cp:lastModifiedBy>
  <cp:revision>35</cp:revision>
  <dcterms:created xsi:type="dcterms:W3CDTF">2017-11-02T19:42:32Z</dcterms:created>
  <dcterms:modified xsi:type="dcterms:W3CDTF">2017-11-05T14:38:48Z</dcterms:modified>
</cp:coreProperties>
</file>