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8" r:id="rId2"/>
    <p:sldId id="261" r:id="rId3"/>
    <p:sldId id="264" r:id="rId4"/>
    <p:sldId id="265" r:id="rId5"/>
    <p:sldId id="266" r:id="rId6"/>
    <p:sldId id="267" r:id="rId7"/>
    <p:sldId id="268" r:id="rId8"/>
    <p:sldId id="286" r:id="rId9"/>
    <p:sldId id="269" r:id="rId10"/>
    <p:sldId id="270" r:id="rId11"/>
    <p:sldId id="271" r:id="rId12"/>
    <p:sldId id="272" r:id="rId13"/>
    <p:sldId id="273" r:id="rId14"/>
    <p:sldId id="280" r:id="rId15"/>
    <p:sldId id="275" r:id="rId16"/>
    <p:sldId id="274" r:id="rId17"/>
    <p:sldId id="276" r:id="rId18"/>
    <p:sldId id="278" r:id="rId19"/>
    <p:sldId id="279" r:id="rId20"/>
  </p:sldIdLst>
  <p:sldSz cx="12192000" cy="6858000"/>
  <p:notesSz cx="7315200" cy="9601200"/>
  <p:embeddedFontLst>
    <p:embeddedFont>
      <p:font typeface="Adler" panose="00000400000000000000" pitchFamily="2" charset="0"/>
      <p:regular r:id="rId23"/>
    </p:embeddedFont>
    <p:embeddedFont>
      <p:font typeface="Agency FB" panose="020B0503020202020204" pitchFamily="34" charset="0"/>
      <p:regular r:id="rId24"/>
      <p:bold r:id="rId25"/>
    </p:embeddedFont>
    <p:embeddedFont>
      <p:font typeface="Bahnschrift Light SemiCondensed" panose="020B0502040204020203" pitchFamily="34" charset="0"/>
      <p:regular r:id="rId26"/>
    </p:embeddedFont>
    <p:embeddedFont>
      <p:font typeface="Bahnschrift SemiBold" panose="020B0502040204020203" pitchFamily="34" charset="0"/>
      <p:bold r:id="rId27"/>
    </p:embeddedFont>
    <p:embeddedFont>
      <p:font typeface="Bahnschrift SemiBold SemiConden" panose="020B0502040204020203" pitchFamily="34" charset="0"/>
      <p:bold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Segoe UI" panose="020B0502040204020203" pitchFamily="34" charset="0"/>
      <p:regular r:id="rId33"/>
      <p:bold r:id="rId34"/>
      <p:italic r:id="rId35"/>
      <p:boldItalic r:id="rId36"/>
    </p:embeddedFont>
    <p:embeddedFont>
      <p:font typeface="Trebuchet MS" panose="020B0603020202020204" pitchFamily="34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811" autoAdjust="0"/>
    <p:restoredTop sz="83462" autoAdjust="0"/>
  </p:normalViewPr>
  <p:slideViewPr>
    <p:cSldViewPr snapToGrid="0">
      <p:cViewPr varScale="1">
        <p:scale>
          <a:sx n="71" d="100"/>
          <a:sy n="71" d="100"/>
        </p:scale>
        <p:origin x="458" y="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2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n Wallace" userId="f455ab06884d4394" providerId="LiveId" clId="{94D8EC3E-87D6-4165-898F-0FA6AA345A95}"/>
    <pc:docChg chg="undo custSel addSld delSld modSld sldOrd modMainMaster">
      <pc:chgData name="Steven Wallace" userId="f455ab06884d4394" providerId="LiveId" clId="{94D8EC3E-87D6-4165-898F-0FA6AA345A95}" dt="2022-07-23T19:48:18.062" v="495" actId="207"/>
      <pc:docMkLst>
        <pc:docMk/>
      </pc:docMkLst>
      <pc:sldChg chg="addSp modSp mod modAnim">
        <pc:chgData name="Steven Wallace" userId="f455ab06884d4394" providerId="LiveId" clId="{94D8EC3E-87D6-4165-898F-0FA6AA345A95}" dt="2022-07-17T12:40:57.666" v="179" actId="1076"/>
        <pc:sldMkLst>
          <pc:docMk/>
          <pc:sldMk cId="3893856719" sldId="258"/>
        </pc:sldMkLst>
        <pc:spChg chg="add mod">
          <ac:chgData name="Steven Wallace" userId="f455ab06884d4394" providerId="LiveId" clId="{94D8EC3E-87D6-4165-898F-0FA6AA345A95}" dt="2022-07-16T14:43:09.748" v="130" actId="1582"/>
          <ac:spMkLst>
            <pc:docMk/>
            <pc:sldMk cId="3893856719" sldId="258"/>
            <ac:spMk id="2" creationId="{8C5CE6AA-8CC1-6902-DD01-7BCFB7A46315}"/>
          </ac:spMkLst>
        </pc:spChg>
        <pc:spChg chg="add mod">
          <ac:chgData name="Steven Wallace" userId="f455ab06884d4394" providerId="LiveId" clId="{94D8EC3E-87D6-4165-898F-0FA6AA345A95}" dt="2022-07-16T14:42:13.886" v="124" actId="403"/>
          <ac:spMkLst>
            <pc:docMk/>
            <pc:sldMk cId="3893856719" sldId="258"/>
            <ac:spMk id="3" creationId="{C65861FE-7B03-8EFC-940D-FBD4C8F2028F}"/>
          </ac:spMkLst>
        </pc:spChg>
        <pc:spChg chg="mod">
          <ac:chgData name="Steven Wallace" userId="f455ab06884d4394" providerId="LiveId" clId="{94D8EC3E-87D6-4165-898F-0FA6AA345A95}" dt="2022-07-17T12:40:57.666" v="179" actId="1076"/>
          <ac:spMkLst>
            <pc:docMk/>
            <pc:sldMk cId="3893856719" sldId="258"/>
            <ac:spMk id="7" creationId="{00000000-0000-0000-0000-000000000000}"/>
          </ac:spMkLst>
        </pc:spChg>
        <pc:spChg chg="add mod">
          <ac:chgData name="Steven Wallace" userId="f455ab06884d4394" providerId="LiveId" clId="{94D8EC3E-87D6-4165-898F-0FA6AA345A95}" dt="2022-07-17T12:40:46.042" v="178"/>
          <ac:spMkLst>
            <pc:docMk/>
            <pc:sldMk cId="3893856719" sldId="258"/>
            <ac:spMk id="8" creationId="{8B07B6E9-4B88-5369-4FC4-C84F745DED95}"/>
          </ac:spMkLst>
        </pc:spChg>
        <pc:cxnChg chg="add mod">
          <ac:chgData name="Steven Wallace" userId="f455ab06884d4394" providerId="LiveId" clId="{94D8EC3E-87D6-4165-898F-0FA6AA345A95}" dt="2022-07-16T14:46:22.764" v="159" actId="14100"/>
          <ac:cxnSpMkLst>
            <pc:docMk/>
            <pc:sldMk cId="3893856719" sldId="258"/>
            <ac:cxnSpMk id="5" creationId="{FE9B5949-195A-B069-E946-C137C93FEC88}"/>
          </ac:cxnSpMkLst>
        </pc:cxnChg>
      </pc:sldChg>
      <pc:sldChg chg="delSp mod">
        <pc:chgData name="Steven Wallace" userId="f455ab06884d4394" providerId="LiveId" clId="{94D8EC3E-87D6-4165-898F-0FA6AA345A95}" dt="2022-07-17T12:40:42.628" v="177" actId="21"/>
        <pc:sldMkLst>
          <pc:docMk/>
          <pc:sldMk cId="1405483902" sldId="261"/>
        </pc:sldMkLst>
        <pc:spChg chg="del">
          <ac:chgData name="Steven Wallace" userId="f455ab06884d4394" providerId="LiveId" clId="{94D8EC3E-87D6-4165-898F-0FA6AA345A95}" dt="2022-07-17T12:40:42.628" v="177" actId="21"/>
          <ac:spMkLst>
            <pc:docMk/>
            <pc:sldMk cId="1405483902" sldId="261"/>
            <ac:spMk id="4" creationId="{F54888DB-49B8-14C5-9E70-A37B21A47F3B}"/>
          </ac:spMkLst>
        </pc:spChg>
      </pc:sldChg>
      <pc:sldChg chg="modSp">
        <pc:chgData name="Steven Wallace" userId="f455ab06884d4394" providerId="LiveId" clId="{94D8EC3E-87D6-4165-898F-0FA6AA345A95}" dt="2022-07-16T20:50:17.917" v="176" actId="403"/>
        <pc:sldMkLst>
          <pc:docMk/>
          <pc:sldMk cId="832856954" sldId="267"/>
        </pc:sldMkLst>
        <pc:spChg chg="mod">
          <ac:chgData name="Steven Wallace" userId="f455ab06884d4394" providerId="LiveId" clId="{94D8EC3E-87D6-4165-898F-0FA6AA345A95}" dt="2022-07-16T20:50:17.917" v="176" actId="403"/>
          <ac:spMkLst>
            <pc:docMk/>
            <pc:sldMk cId="832856954" sldId="267"/>
            <ac:spMk id="3" creationId="{FEAEA9AE-13DC-E2F8-511A-5331169119DD}"/>
          </ac:spMkLst>
        </pc:spChg>
      </pc:sldChg>
      <pc:sldChg chg="addSp modSp mod modAnim">
        <pc:chgData name="Steven Wallace" userId="f455ab06884d4394" providerId="LiveId" clId="{94D8EC3E-87D6-4165-898F-0FA6AA345A95}" dt="2022-07-21T22:33:28.347" v="413"/>
        <pc:sldMkLst>
          <pc:docMk/>
          <pc:sldMk cId="121293502" sldId="269"/>
        </pc:sldMkLst>
        <pc:spChg chg="add mod">
          <ac:chgData name="Steven Wallace" userId="f455ab06884d4394" providerId="LiveId" clId="{94D8EC3E-87D6-4165-898F-0FA6AA345A95}" dt="2022-07-21T22:33:22.786" v="412" actId="1076"/>
          <ac:spMkLst>
            <pc:docMk/>
            <pc:sldMk cId="121293502" sldId="269"/>
            <ac:spMk id="4" creationId="{420599F9-4D63-A4B1-D9FE-4D0C5AE6A164}"/>
          </ac:spMkLst>
        </pc:spChg>
        <pc:spChg chg="mod">
          <ac:chgData name="Steven Wallace" userId="f455ab06884d4394" providerId="LiveId" clId="{94D8EC3E-87D6-4165-898F-0FA6AA345A95}" dt="2022-07-21T22:33:08.419" v="408" actId="14100"/>
          <ac:spMkLst>
            <pc:docMk/>
            <pc:sldMk cId="121293502" sldId="269"/>
            <ac:spMk id="7" creationId="{00000000-0000-0000-0000-000000000000}"/>
          </ac:spMkLst>
        </pc:spChg>
      </pc:sldChg>
      <pc:sldChg chg="modSp mod">
        <pc:chgData name="Steven Wallace" userId="f455ab06884d4394" providerId="LiveId" clId="{94D8EC3E-87D6-4165-898F-0FA6AA345A95}" dt="2022-07-23T18:56:44.837" v="471" actId="20577"/>
        <pc:sldMkLst>
          <pc:docMk/>
          <pc:sldMk cId="3484058151" sldId="271"/>
        </pc:sldMkLst>
        <pc:spChg chg="mod">
          <ac:chgData name="Steven Wallace" userId="f455ab06884d4394" providerId="LiveId" clId="{94D8EC3E-87D6-4165-898F-0FA6AA345A95}" dt="2022-07-23T18:56:44.837" v="471" actId="20577"/>
          <ac:spMkLst>
            <pc:docMk/>
            <pc:sldMk cId="3484058151" sldId="271"/>
            <ac:spMk id="7" creationId="{00000000-0000-0000-0000-000000000000}"/>
          </ac:spMkLst>
        </pc:spChg>
      </pc:sldChg>
      <pc:sldChg chg="modSp mod">
        <pc:chgData name="Steven Wallace" userId="f455ab06884d4394" providerId="LiveId" clId="{94D8EC3E-87D6-4165-898F-0FA6AA345A95}" dt="2022-07-21T23:54:09.054" v="416" actId="115"/>
        <pc:sldMkLst>
          <pc:docMk/>
          <pc:sldMk cId="2909002765" sldId="272"/>
        </pc:sldMkLst>
        <pc:spChg chg="mod">
          <ac:chgData name="Steven Wallace" userId="f455ab06884d4394" providerId="LiveId" clId="{94D8EC3E-87D6-4165-898F-0FA6AA345A95}" dt="2022-07-21T23:54:09.054" v="416" actId="115"/>
          <ac:spMkLst>
            <pc:docMk/>
            <pc:sldMk cId="2909002765" sldId="272"/>
            <ac:spMk id="2" creationId="{31FE67D1-EBD2-3A42-D63D-7EF3EE7BE010}"/>
          </ac:spMkLst>
        </pc:spChg>
      </pc:sldChg>
      <pc:sldChg chg="addSp modSp mod modAnim">
        <pc:chgData name="Steven Wallace" userId="f455ab06884d4394" providerId="LiveId" clId="{94D8EC3E-87D6-4165-898F-0FA6AA345A95}" dt="2022-07-23T19:16:11.168" v="488"/>
        <pc:sldMkLst>
          <pc:docMk/>
          <pc:sldMk cId="2615140149" sldId="274"/>
        </pc:sldMkLst>
        <pc:spChg chg="add mod">
          <ac:chgData name="Steven Wallace" userId="f455ab06884d4394" providerId="LiveId" clId="{94D8EC3E-87D6-4165-898F-0FA6AA345A95}" dt="2022-07-22T19:42:19.693" v="418" actId="1076"/>
          <ac:spMkLst>
            <pc:docMk/>
            <pc:sldMk cId="2615140149" sldId="274"/>
            <ac:spMk id="6" creationId="{9B986326-A2DF-E033-FA47-46048D5FFFFD}"/>
          </ac:spMkLst>
        </pc:spChg>
        <pc:cxnChg chg="add mod">
          <ac:chgData name="Steven Wallace" userId="f455ab06884d4394" providerId="LiveId" clId="{94D8EC3E-87D6-4165-898F-0FA6AA345A95}" dt="2022-07-22T19:45:36.242" v="467" actId="208"/>
          <ac:cxnSpMkLst>
            <pc:docMk/>
            <pc:sldMk cId="2615140149" sldId="274"/>
            <ac:cxnSpMk id="7" creationId="{A2405F42-DAA2-AA0A-D405-FAC774A67708}"/>
          </ac:cxnSpMkLst>
        </pc:cxnChg>
      </pc:sldChg>
      <pc:sldChg chg="modAnim">
        <pc:chgData name="Steven Wallace" userId="f455ab06884d4394" providerId="LiveId" clId="{94D8EC3E-87D6-4165-898F-0FA6AA345A95}" dt="2022-07-23T19:14:47.439" v="483"/>
        <pc:sldMkLst>
          <pc:docMk/>
          <pc:sldMk cId="2138470321" sldId="275"/>
        </pc:sldMkLst>
      </pc:sldChg>
      <pc:sldChg chg="modAnim">
        <pc:chgData name="Steven Wallace" userId="f455ab06884d4394" providerId="LiveId" clId="{94D8EC3E-87D6-4165-898F-0FA6AA345A95}" dt="2022-07-23T19:14:12.173" v="482"/>
        <pc:sldMkLst>
          <pc:docMk/>
          <pc:sldMk cId="2544531533" sldId="276"/>
        </pc:sldMkLst>
      </pc:sldChg>
      <pc:sldChg chg="modSp mod">
        <pc:chgData name="Steven Wallace" userId="f455ab06884d4394" providerId="LiveId" clId="{94D8EC3E-87D6-4165-898F-0FA6AA345A95}" dt="2022-07-23T19:48:18.062" v="495" actId="207"/>
        <pc:sldMkLst>
          <pc:docMk/>
          <pc:sldMk cId="1204723080" sldId="279"/>
        </pc:sldMkLst>
        <pc:spChg chg="mod">
          <ac:chgData name="Steven Wallace" userId="f455ab06884d4394" providerId="LiveId" clId="{94D8EC3E-87D6-4165-898F-0FA6AA345A95}" dt="2022-07-23T19:48:18.062" v="495" actId="207"/>
          <ac:spMkLst>
            <pc:docMk/>
            <pc:sldMk cId="1204723080" sldId="279"/>
            <ac:spMk id="4" creationId="{4A1F0862-6145-50D2-71F4-FAE2C6BCBD12}"/>
          </ac:spMkLst>
        </pc:spChg>
      </pc:sldChg>
      <pc:sldChg chg="addSp modSp mod">
        <pc:chgData name="Steven Wallace" userId="f455ab06884d4394" providerId="LiveId" clId="{94D8EC3E-87D6-4165-898F-0FA6AA345A95}" dt="2022-07-16T14:38:16.484" v="47" actId="1076"/>
        <pc:sldMkLst>
          <pc:docMk/>
          <pc:sldMk cId="2088011683" sldId="280"/>
        </pc:sldMkLst>
        <pc:spChg chg="add mod">
          <ac:chgData name="Steven Wallace" userId="f455ab06884d4394" providerId="LiveId" clId="{94D8EC3E-87D6-4165-898F-0FA6AA345A95}" dt="2022-07-16T14:38:16.484" v="47" actId="1076"/>
          <ac:spMkLst>
            <pc:docMk/>
            <pc:sldMk cId="2088011683" sldId="280"/>
            <ac:spMk id="2" creationId="{8F0EB994-A74E-EE94-EA61-1B0FEE471459}"/>
          </ac:spMkLst>
        </pc:spChg>
      </pc:sldChg>
      <pc:sldChg chg="add del ord">
        <pc:chgData name="Steven Wallace" userId="f455ab06884d4394" providerId="LiveId" clId="{94D8EC3E-87D6-4165-898F-0FA6AA345A95}" dt="2022-07-21T19:53:55.766" v="243"/>
        <pc:sldMkLst>
          <pc:docMk/>
          <pc:sldMk cId="2072879457" sldId="285"/>
        </pc:sldMkLst>
      </pc:sldChg>
      <pc:sldChg chg="modSp mod">
        <pc:chgData name="Steven Wallace" userId="f455ab06884d4394" providerId="LiveId" clId="{94D8EC3E-87D6-4165-898F-0FA6AA345A95}" dt="2022-07-21T20:10:46.238" v="385" actId="404"/>
        <pc:sldMkLst>
          <pc:docMk/>
          <pc:sldMk cId="2875186957" sldId="286"/>
        </pc:sldMkLst>
        <pc:spChg chg="mod">
          <ac:chgData name="Steven Wallace" userId="f455ab06884d4394" providerId="LiveId" clId="{94D8EC3E-87D6-4165-898F-0FA6AA345A95}" dt="2022-07-21T20:10:46.238" v="385" actId="404"/>
          <ac:spMkLst>
            <pc:docMk/>
            <pc:sldMk cId="2875186957" sldId="286"/>
            <ac:spMk id="3" creationId="{0CBC329A-10C8-9B5A-DF62-47DA2914C7D9}"/>
          </ac:spMkLst>
        </pc:spChg>
      </pc:sldChg>
      <pc:sldChg chg="new del">
        <pc:chgData name="Steven Wallace" userId="f455ab06884d4394" providerId="LiveId" clId="{94D8EC3E-87D6-4165-898F-0FA6AA345A95}" dt="2022-07-16T15:36:40.524" v="167" actId="47"/>
        <pc:sldMkLst>
          <pc:docMk/>
          <pc:sldMk cId="4098445233" sldId="286"/>
        </pc:sldMkLst>
      </pc:sldChg>
      <pc:sldChg chg="new del setBg">
        <pc:chgData name="Steven Wallace" userId="f455ab06884d4394" providerId="LiveId" clId="{94D8EC3E-87D6-4165-898F-0FA6AA345A95}" dt="2022-07-23T19:44:52.990" v="491" actId="47"/>
        <pc:sldMkLst>
          <pc:docMk/>
          <pc:sldMk cId="3933263778" sldId="287"/>
        </pc:sldMkLst>
      </pc:sldChg>
      <pc:sldMasterChg chg="modSldLayout">
        <pc:chgData name="Steven Wallace" userId="f455ab06884d4394" providerId="LiveId" clId="{94D8EC3E-87D6-4165-898F-0FA6AA345A95}" dt="2022-07-16T14:47:33.923" v="165" actId="1076"/>
        <pc:sldMasterMkLst>
          <pc:docMk/>
          <pc:sldMasterMk cId="3756432237" sldId="2147483660"/>
        </pc:sldMasterMkLst>
        <pc:sldLayoutChg chg="addSp modSp mod">
          <pc:chgData name="Steven Wallace" userId="f455ab06884d4394" providerId="LiveId" clId="{94D8EC3E-87D6-4165-898F-0FA6AA345A95}" dt="2022-07-16T14:47:33.923" v="165" actId="1076"/>
          <pc:sldLayoutMkLst>
            <pc:docMk/>
            <pc:sldMasterMk cId="3756432237" sldId="2147483660"/>
            <pc:sldLayoutMk cId="3178173454" sldId="2147483666"/>
          </pc:sldLayoutMkLst>
          <pc:picChg chg="add mod">
            <ac:chgData name="Steven Wallace" userId="f455ab06884d4394" providerId="LiveId" clId="{94D8EC3E-87D6-4165-898F-0FA6AA345A95}" dt="2022-07-16T14:47:33.923" v="165" actId="1076"/>
            <ac:picMkLst>
              <pc:docMk/>
              <pc:sldMasterMk cId="3756432237" sldId="2147483660"/>
              <pc:sldLayoutMk cId="3178173454" sldId="2147483666"/>
              <ac:picMk id="2" creationId="{999A1443-5745-C8D0-BB22-E55F2CAB92DD}"/>
            </ac:picMkLst>
          </pc:picChg>
        </pc:sldLayoutChg>
      </pc:sldMasterChg>
    </pc:docChg>
  </pc:docChgLst>
  <pc:docChgLst>
    <pc:chgData name="Steven Wallace" userId="f455ab06884d4394" providerId="LiveId" clId="{E1FE5BE9-74E7-4FA8-8B46-2CC99E1D5BAA}"/>
    <pc:docChg chg="undo redo custSel addSld delSld modSld sldOrd delMainMaster modMainMaster">
      <pc:chgData name="Steven Wallace" userId="f455ab06884d4394" providerId="LiveId" clId="{E1FE5BE9-74E7-4FA8-8B46-2CC99E1D5BAA}" dt="2022-07-07T20:56:27.686" v="2399" actId="14100"/>
      <pc:docMkLst>
        <pc:docMk/>
      </pc:docMkLst>
      <pc:sldChg chg="del">
        <pc:chgData name="Steven Wallace" userId="f455ab06884d4394" providerId="LiveId" clId="{E1FE5BE9-74E7-4FA8-8B46-2CC99E1D5BAA}" dt="2022-07-07T18:16:49.830" v="1758" actId="47"/>
        <pc:sldMkLst>
          <pc:docMk/>
          <pc:sldMk cId="3877253977" sldId="257"/>
        </pc:sldMkLst>
      </pc:sldChg>
      <pc:sldChg chg="addSp delSp modSp mod modTransition">
        <pc:chgData name="Steven Wallace" userId="f455ab06884d4394" providerId="LiveId" clId="{E1FE5BE9-74E7-4FA8-8B46-2CC99E1D5BAA}" dt="2022-07-07T20:45:32.531" v="2365" actId="6559"/>
        <pc:sldMkLst>
          <pc:docMk/>
          <pc:sldMk cId="3893856719" sldId="258"/>
        </pc:sldMkLst>
        <pc:spChg chg="add del mod">
          <ac:chgData name="Steven Wallace" userId="f455ab06884d4394" providerId="LiveId" clId="{E1FE5BE9-74E7-4FA8-8B46-2CC99E1D5BAA}" dt="2022-07-07T18:48:14.279" v="2087" actId="21"/>
          <ac:spMkLst>
            <pc:docMk/>
            <pc:sldMk cId="3893856719" sldId="258"/>
            <ac:spMk id="4" creationId="{809766F5-AFC4-EA9E-B783-2C3E0C886EB0}"/>
          </ac:spMkLst>
        </pc:spChg>
        <pc:spChg chg="mod">
          <ac:chgData name="Steven Wallace" userId="f455ab06884d4394" providerId="LiveId" clId="{E1FE5BE9-74E7-4FA8-8B46-2CC99E1D5BAA}" dt="2022-07-07T20:45:32.531" v="2365" actId="6559"/>
          <ac:spMkLst>
            <pc:docMk/>
            <pc:sldMk cId="3893856719" sldId="258"/>
            <ac:spMk id="6" creationId="{00000000-0000-0000-0000-000000000000}"/>
          </ac:spMkLst>
        </pc:spChg>
      </pc:sldChg>
      <pc:sldChg chg="addSp delSp modSp mod modTransition modAnim">
        <pc:chgData name="Steven Wallace" userId="f455ab06884d4394" providerId="LiveId" clId="{E1FE5BE9-74E7-4FA8-8B46-2CC99E1D5BAA}" dt="2022-07-07T18:50:01.803" v="2098"/>
        <pc:sldMkLst>
          <pc:docMk/>
          <pc:sldMk cId="1405483902" sldId="261"/>
        </pc:sldMkLst>
        <pc:spChg chg="add mod">
          <ac:chgData name="Steven Wallace" userId="f455ab06884d4394" providerId="LiveId" clId="{E1FE5BE9-74E7-4FA8-8B46-2CC99E1D5BAA}" dt="2022-07-07T18:48:20.410" v="2088"/>
          <ac:spMkLst>
            <pc:docMk/>
            <pc:sldMk cId="1405483902" sldId="261"/>
            <ac:spMk id="4" creationId="{F54888DB-49B8-14C5-9E70-A37B21A47F3B}"/>
          </ac:spMkLst>
        </pc:spChg>
        <pc:spChg chg="del">
          <ac:chgData name="Steven Wallace" userId="f455ab06884d4394" providerId="LiveId" clId="{E1FE5BE9-74E7-4FA8-8B46-2CC99E1D5BAA}" dt="2022-07-07T16:36:06.173" v="28" actId="478"/>
          <ac:spMkLst>
            <pc:docMk/>
            <pc:sldMk cId="1405483902" sldId="261"/>
            <ac:spMk id="6" creationId="{00000000-0000-0000-0000-000000000000}"/>
          </ac:spMkLst>
        </pc:spChg>
        <pc:spChg chg="mod">
          <ac:chgData name="Steven Wallace" userId="f455ab06884d4394" providerId="LiveId" clId="{E1FE5BE9-74E7-4FA8-8B46-2CC99E1D5BAA}" dt="2022-07-07T16:49:28.855" v="220" actId="403"/>
          <ac:spMkLst>
            <pc:docMk/>
            <pc:sldMk cId="1405483902" sldId="261"/>
            <ac:spMk id="7" creationId="{00000000-0000-0000-0000-000000000000}"/>
          </ac:spMkLst>
        </pc:spChg>
      </pc:sldChg>
      <pc:sldChg chg="del">
        <pc:chgData name="Steven Wallace" userId="f455ab06884d4394" providerId="LiveId" clId="{E1FE5BE9-74E7-4FA8-8B46-2CC99E1D5BAA}" dt="2022-07-07T18:16:50.874" v="1759" actId="47"/>
        <pc:sldMkLst>
          <pc:docMk/>
          <pc:sldMk cId="544258191" sldId="263"/>
        </pc:sldMkLst>
      </pc:sldChg>
      <pc:sldChg chg="modSp add mod modTransition">
        <pc:chgData name="Steven Wallace" userId="f455ab06884d4394" providerId="LiveId" clId="{E1FE5BE9-74E7-4FA8-8B46-2CC99E1D5BAA}" dt="2022-07-07T18:50:20.022" v="2103"/>
        <pc:sldMkLst>
          <pc:docMk/>
          <pc:sldMk cId="1206394658" sldId="264"/>
        </pc:sldMkLst>
        <pc:spChg chg="mod">
          <ac:chgData name="Steven Wallace" userId="f455ab06884d4394" providerId="LiveId" clId="{E1FE5BE9-74E7-4FA8-8B46-2CC99E1D5BAA}" dt="2022-07-07T16:50:08.277" v="221" actId="403"/>
          <ac:spMkLst>
            <pc:docMk/>
            <pc:sldMk cId="1206394658" sldId="264"/>
            <ac:spMk id="7" creationId="{00000000-0000-0000-0000-000000000000}"/>
          </ac:spMkLst>
        </pc:spChg>
      </pc:sldChg>
      <pc:sldChg chg="modSp add mod modTransition">
        <pc:chgData name="Steven Wallace" userId="f455ab06884d4394" providerId="LiveId" clId="{E1FE5BE9-74E7-4FA8-8B46-2CC99E1D5BAA}" dt="2022-07-07T18:50:33.329" v="2107"/>
        <pc:sldMkLst>
          <pc:docMk/>
          <pc:sldMk cId="1894246789" sldId="265"/>
        </pc:sldMkLst>
        <pc:spChg chg="mod">
          <ac:chgData name="Steven Wallace" userId="f455ab06884d4394" providerId="LiveId" clId="{E1FE5BE9-74E7-4FA8-8B46-2CC99E1D5BAA}" dt="2022-07-07T16:50:14.813" v="222" actId="403"/>
          <ac:spMkLst>
            <pc:docMk/>
            <pc:sldMk cId="1894246789" sldId="265"/>
            <ac:spMk id="7" creationId="{00000000-0000-0000-0000-000000000000}"/>
          </ac:spMkLst>
        </pc:spChg>
      </pc:sldChg>
      <pc:sldChg chg="modSp add mod modTransition">
        <pc:chgData name="Steven Wallace" userId="f455ab06884d4394" providerId="LiveId" clId="{E1FE5BE9-74E7-4FA8-8B46-2CC99E1D5BAA}" dt="2022-07-07T18:50:37.048" v="2108"/>
        <pc:sldMkLst>
          <pc:docMk/>
          <pc:sldMk cId="3809331793" sldId="266"/>
        </pc:sldMkLst>
        <pc:spChg chg="mod">
          <ac:chgData name="Steven Wallace" userId="f455ab06884d4394" providerId="LiveId" clId="{E1FE5BE9-74E7-4FA8-8B46-2CC99E1D5BAA}" dt="2022-07-07T17:33:04.834" v="811" actId="20577"/>
          <ac:spMkLst>
            <pc:docMk/>
            <pc:sldMk cId="3809331793" sldId="266"/>
            <ac:spMk id="7" creationId="{00000000-0000-0000-0000-000000000000}"/>
          </ac:spMkLst>
        </pc:spChg>
      </pc:sldChg>
      <pc:sldChg chg="addSp delSp modSp new mod modTransition modClrScheme modAnim chgLayout">
        <pc:chgData name="Steven Wallace" userId="f455ab06884d4394" providerId="LiveId" clId="{E1FE5BE9-74E7-4FA8-8B46-2CC99E1D5BAA}" dt="2022-07-07T18:52:00.280" v="2146"/>
        <pc:sldMkLst>
          <pc:docMk/>
          <pc:sldMk cId="832856954" sldId="267"/>
        </pc:sldMkLst>
        <pc:spChg chg="del mod ord">
          <ac:chgData name="Steven Wallace" userId="f455ab06884d4394" providerId="LiveId" clId="{E1FE5BE9-74E7-4FA8-8B46-2CC99E1D5BAA}" dt="2022-07-07T17:24:18.276" v="243" actId="700"/>
          <ac:spMkLst>
            <pc:docMk/>
            <pc:sldMk cId="832856954" sldId="267"/>
            <ac:spMk id="2" creationId="{15D35480-F37B-0B18-E58A-478B0BEE3736}"/>
          </ac:spMkLst>
        </pc:spChg>
        <pc:spChg chg="add mod ord">
          <ac:chgData name="Steven Wallace" userId="f455ab06884d4394" providerId="LiveId" clId="{E1FE5BE9-74E7-4FA8-8B46-2CC99E1D5BAA}" dt="2022-07-07T18:51:07.280" v="2112"/>
          <ac:spMkLst>
            <pc:docMk/>
            <pc:sldMk cId="832856954" sldId="267"/>
            <ac:spMk id="3" creationId="{FEAEA9AE-13DC-E2F8-511A-5331169119DD}"/>
          </ac:spMkLst>
        </pc:spChg>
        <pc:spChg chg="add del mod">
          <ac:chgData name="Steven Wallace" userId="f455ab06884d4394" providerId="LiveId" clId="{E1FE5BE9-74E7-4FA8-8B46-2CC99E1D5BAA}" dt="2022-07-07T17:38:39.770" v="829" actId="478"/>
          <ac:spMkLst>
            <pc:docMk/>
            <pc:sldMk cId="832856954" sldId="267"/>
            <ac:spMk id="4" creationId="{7854849F-5320-37E1-0D81-BE92BE61905C}"/>
          </ac:spMkLst>
        </pc:spChg>
      </pc:sldChg>
      <pc:sldChg chg="addSp delSp modSp add mod modTransition modAnim">
        <pc:chgData name="Steven Wallace" userId="f455ab06884d4394" providerId="LiveId" clId="{E1FE5BE9-74E7-4FA8-8B46-2CC99E1D5BAA}" dt="2022-07-07T18:53:11.099" v="2159"/>
        <pc:sldMkLst>
          <pc:docMk/>
          <pc:sldMk cId="4271069522" sldId="268"/>
        </pc:sldMkLst>
        <pc:spChg chg="del mod">
          <ac:chgData name="Steven Wallace" userId="f455ab06884d4394" providerId="LiveId" clId="{E1FE5BE9-74E7-4FA8-8B46-2CC99E1D5BAA}" dt="2022-07-07T17:44:35.536" v="954" actId="478"/>
          <ac:spMkLst>
            <pc:docMk/>
            <pc:sldMk cId="4271069522" sldId="268"/>
            <ac:spMk id="3" creationId="{FEAEA9AE-13DC-E2F8-511A-5331169119DD}"/>
          </ac:spMkLst>
        </pc:spChg>
        <pc:spChg chg="mod">
          <ac:chgData name="Steven Wallace" userId="f455ab06884d4394" providerId="LiveId" clId="{E1FE5BE9-74E7-4FA8-8B46-2CC99E1D5BAA}" dt="2022-07-07T18:51:17.303" v="2113"/>
          <ac:spMkLst>
            <pc:docMk/>
            <pc:sldMk cId="4271069522" sldId="268"/>
            <ac:spMk id="4" creationId="{7854849F-5320-37E1-0D81-BE92BE61905C}"/>
          </ac:spMkLst>
        </pc:spChg>
        <pc:spChg chg="add mod">
          <ac:chgData name="Steven Wallace" userId="f455ab06884d4394" providerId="LiveId" clId="{E1FE5BE9-74E7-4FA8-8B46-2CC99E1D5BAA}" dt="2022-07-07T18:51:26.397" v="2141" actId="1037"/>
          <ac:spMkLst>
            <pc:docMk/>
            <pc:sldMk cId="4271069522" sldId="268"/>
            <ac:spMk id="5" creationId="{1206EA7F-D8B7-5DF5-E561-A48F5894908C}"/>
          </ac:spMkLst>
        </pc:spChg>
        <pc:spChg chg="add mod">
          <ac:chgData name="Steven Wallace" userId="f455ab06884d4394" providerId="LiveId" clId="{E1FE5BE9-74E7-4FA8-8B46-2CC99E1D5BAA}" dt="2022-07-07T18:52:26.514" v="2149" actId="164"/>
          <ac:spMkLst>
            <pc:docMk/>
            <pc:sldMk cId="4271069522" sldId="268"/>
            <ac:spMk id="6" creationId="{EEA8E760-C11B-11B7-50D1-D0DB29643B8C}"/>
          </ac:spMkLst>
        </pc:spChg>
        <pc:spChg chg="add mod">
          <ac:chgData name="Steven Wallace" userId="f455ab06884d4394" providerId="LiveId" clId="{E1FE5BE9-74E7-4FA8-8B46-2CC99E1D5BAA}" dt="2022-07-07T18:52:26.514" v="2149" actId="164"/>
          <ac:spMkLst>
            <pc:docMk/>
            <pc:sldMk cId="4271069522" sldId="268"/>
            <ac:spMk id="7" creationId="{80FA927F-055A-0858-8333-F155223DEF04}"/>
          </ac:spMkLst>
        </pc:spChg>
        <pc:grpChg chg="add mod">
          <ac:chgData name="Steven Wallace" userId="f455ab06884d4394" providerId="LiveId" clId="{E1FE5BE9-74E7-4FA8-8B46-2CC99E1D5BAA}" dt="2022-07-07T18:52:26.514" v="2149" actId="164"/>
          <ac:grpSpMkLst>
            <pc:docMk/>
            <pc:sldMk cId="4271069522" sldId="268"/>
            <ac:grpSpMk id="8" creationId="{AB020390-D9C2-85B2-5101-6DB3E8E0AD7C}"/>
          </ac:grpSpMkLst>
        </pc:grpChg>
        <pc:graphicFrameChg chg="add mod modGraphic">
          <ac:chgData name="Steven Wallace" userId="f455ab06884d4394" providerId="LiveId" clId="{E1FE5BE9-74E7-4FA8-8B46-2CC99E1D5BAA}" dt="2022-07-07T17:56:42.718" v="1362" actId="115"/>
          <ac:graphicFrameMkLst>
            <pc:docMk/>
            <pc:sldMk cId="4271069522" sldId="268"/>
            <ac:graphicFrameMk id="2" creationId="{1CA89252-D9D1-DE42-8085-C8EE5EACE5E2}"/>
          </ac:graphicFrameMkLst>
        </pc:graphicFrameChg>
      </pc:sldChg>
      <pc:sldChg chg="modSp add mod ord modTransition">
        <pc:chgData name="Steven Wallace" userId="f455ab06884d4394" providerId="LiveId" clId="{E1FE5BE9-74E7-4FA8-8B46-2CC99E1D5BAA}" dt="2022-07-07T18:53:35.009" v="2163"/>
        <pc:sldMkLst>
          <pc:docMk/>
          <pc:sldMk cId="121293502" sldId="269"/>
        </pc:sldMkLst>
        <pc:spChg chg="mod">
          <ac:chgData name="Steven Wallace" userId="f455ab06884d4394" providerId="LiveId" clId="{E1FE5BE9-74E7-4FA8-8B46-2CC99E1D5BAA}" dt="2022-07-07T18:10:08.264" v="1600" actId="404"/>
          <ac:spMkLst>
            <pc:docMk/>
            <pc:sldMk cId="121293502" sldId="269"/>
            <ac:spMk id="7" creationId="{00000000-0000-0000-0000-000000000000}"/>
          </ac:spMkLst>
        </pc:spChg>
      </pc:sldChg>
      <pc:sldChg chg="modSp add mod modTransition">
        <pc:chgData name="Steven Wallace" userId="f455ab06884d4394" providerId="LiveId" clId="{E1FE5BE9-74E7-4FA8-8B46-2CC99E1D5BAA}" dt="2022-07-07T18:53:59.396" v="2167"/>
        <pc:sldMkLst>
          <pc:docMk/>
          <pc:sldMk cId="343598318" sldId="270"/>
        </pc:sldMkLst>
        <pc:spChg chg="mod">
          <ac:chgData name="Steven Wallace" userId="f455ab06884d4394" providerId="LiveId" clId="{E1FE5BE9-74E7-4FA8-8B46-2CC99E1D5BAA}" dt="2022-07-07T18:11:23.989" v="1654" actId="20577"/>
          <ac:spMkLst>
            <pc:docMk/>
            <pc:sldMk cId="343598318" sldId="270"/>
            <ac:spMk id="7" creationId="{00000000-0000-0000-0000-000000000000}"/>
          </ac:spMkLst>
        </pc:spChg>
      </pc:sldChg>
      <pc:sldChg chg="modSp add mod modTransition">
        <pc:chgData name="Steven Wallace" userId="f455ab06884d4394" providerId="LiveId" clId="{E1FE5BE9-74E7-4FA8-8B46-2CC99E1D5BAA}" dt="2022-07-07T18:54:03.790" v="2168"/>
        <pc:sldMkLst>
          <pc:docMk/>
          <pc:sldMk cId="3484058151" sldId="271"/>
        </pc:sldMkLst>
        <pc:spChg chg="mod">
          <ac:chgData name="Steven Wallace" userId="f455ab06884d4394" providerId="LiveId" clId="{E1FE5BE9-74E7-4FA8-8B46-2CC99E1D5BAA}" dt="2022-07-07T18:12:16.949" v="1696" actId="20577"/>
          <ac:spMkLst>
            <pc:docMk/>
            <pc:sldMk cId="3484058151" sldId="271"/>
            <ac:spMk id="7" creationId="{00000000-0000-0000-0000-000000000000}"/>
          </ac:spMkLst>
        </pc:spChg>
      </pc:sldChg>
      <pc:sldChg chg="modSp new mod modTransition">
        <pc:chgData name="Steven Wallace" userId="f455ab06884d4394" providerId="LiveId" clId="{E1FE5BE9-74E7-4FA8-8B46-2CC99E1D5BAA}" dt="2022-07-07T18:54:09.251" v="2169"/>
        <pc:sldMkLst>
          <pc:docMk/>
          <pc:sldMk cId="2909002765" sldId="272"/>
        </pc:sldMkLst>
        <pc:spChg chg="mod">
          <ac:chgData name="Steven Wallace" userId="f455ab06884d4394" providerId="LiveId" clId="{E1FE5BE9-74E7-4FA8-8B46-2CC99E1D5BAA}" dt="2022-07-07T18:15:48" v="1754" actId="27636"/>
          <ac:spMkLst>
            <pc:docMk/>
            <pc:sldMk cId="2909002765" sldId="272"/>
            <ac:spMk id="2" creationId="{31FE67D1-EBD2-3A42-D63D-7EF3EE7BE010}"/>
          </ac:spMkLst>
        </pc:spChg>
        <pc:spChg chg="mod">
          <ac:chgData name="Steven Wallace" userId="f455ab06884d4394" providerId="LiveId" clId="{E1FE5BE9-74E7-4FA8-8B46-2CC99E1D5BAA}" dt="2022-07-07T18:15:53.620" v="1757" actId="20577"/>
          <ac:spMkLst>
            <pc:docMk/>
            <pc:sldMk cId="2909002765" sldId="272"/>
            <ac:spMk id="3" creationId="{E14D2897-9E49-CB57-0467-23A8355F098B}"/>
          </ac:spMkLst>
        </pc:spChg>
      </pc:sldChg>
      <pc:sldChg chg="modSp add mod ord modTransition">
        <pc:chgData name="Steven Wallace" userId="f455ab06884d4394" providerId="LiveId" clId="{E1FE5BE9-74E7-4FA8-8B46-2CC99E1D5BAA}" dt="2022-07-07T18:54:19.896" v="2171"/>
        <pc:sldMkLst>
          <pc:docMk/>
          <pc:sldMk cId="300693985" sldId="273"/>
        </pc:sldMkLst>
        <pc:spChg chg="mod">
          <ac:chgData name="Steven Wallace" userId="f455ab06884d4394" providerId="LiveId" clId="{E1FE5BE9-74E7-4FA8-8B46-2CC99E1D5BAA}" dt="2022-07-07T18:17:40.267" v="1813" actId="20577"/>
          <ac:spMkLst>
            <pc:docMk/>
            <pc:sldMk cId="300693985" sldId="273"/>
            <ac:spMk id="7" creationId="{00000000-0000-0000-0000-000000000000}"/>
          </ac:spMkLst>
        </pc:spChg>
      </pc:sldChg>
      <pc:sldChg chg="addSp delSp modSp new mod ord modTransition delAnim modAnim">
        <pc:chgData name="Steven Wallace" userId="f455ab06884d4394" providerId="LiveId" clId="{E1FE5BE9-74E7-4FA8-8B46-2CC99E1D5BAA}" dt="2022-07-07T18:56:06.815" v="2181"/>
        <pc:sldMkLst>
          <pc:docMk/>
          <pc:sldMk cId="2615140149" sldId="274"/>
        </pc:sldMkLst>
        <pc:spChg chg="mod">
          <ac:chgData name="Steven Wallace" userId="f455ab06884d4394" providerId="LiveId" clId="{E1FE5BE9-74E7-4FA8-8B46-2CC99E1D5BAA}" dt="2022-07-07T18:23:43.212" v="1883" actId="207"/>
          <ac:spMkLst>
            <pc:docMk/>
            <pc:sldMk cId="2615140149" sldId="274"/>
            <ac:spMk id="2" creationId="{CFFCEF01-00A6-126D-FC46-8D6C03805235}"/>
          </ac:spMkLst>
        </pc:spChg>
        <pc:spChg chg="add del mod">
          <ac:chgData name="Steven Wallace" userId="f455ab06884d4394" providerId="LiveId" clId="{E1FE5BE9-74E7-4FA8-8B46-2CC99E1D5BAA}" dt="2022-07-07T18:32:58.290" v="1926" actId="478"/>
          <ac:spMkLst>
            <pc:docMk/>
            <pc:sldMk cId="2615140149" sldId="274"/>
            <ac:spMk id="3" creationId="{F8BF6102-4261-BB56-A517-DB35D5CDDDE8}"/>
          </ac:spMkLst>
        </pc:spChg>
        <pc:spChg chg="add mod">
          <ac:chgData name="Steven Wallace" userId="f455ab06884d4394" providerId="LiveId" clId="{E1FE5BE9-74E7-4FA8-8B46-2CC99E1D5BAA}" dt="2022-07-07T18:30:23.756" v="1921" actId="6559"/>
          <ac:spMkLst>
            <pc:docMk/>
            <pc:sldMk cId="2615140149" sldId="274"/>
            <ac:spMk id="4" creationId="{D66954E9-0044-B05C-9832-88613EA0EB48}"/>
          </ac:spMkLst>
        </pc:spChg>
        <pc:spChg chg="add mod">
          <ac:chgData name="Steven Wallace" userId="f455ab06884d4394" providerId="LiveId" clId="{E1FE5BE9-74E7-4FA8-8B46-2CC99E1D5BAA}" dt="2022-07-07T18:24:04.359" v="1891" actId="1076"/>
          <ac:spMkLst>
            <pc:docMk/>
            <pc:sldMk cId="2615140149" sldId="274"/>
            <ac:spMk id="5" creationId="{D091EDB8-49D8-1948-E546-B5CF656D1774}"/>
          </ac:spMkLst>
        </pc:spChg>
      </pc:sldChg>
      <pc:sldChg chg="addSp modSp add mod modTransition modAnim">
        <pc:chgData name="Steven Wallace" userId="f455ab06884d4394" providerId="LiveId" clId="{E1FE5BE9-74E7-4FA8-8B46-2CC99E1D5BAA}" dt="2022-07-07T20:54:46.912" v="2396"/>
        <pc:sldMkLst>
          <pc:docMk/>
          <pc:sldMk cId="2138470321" sldId="275"/>
        </pc:sldMkLst>
        <pc:spChg chg="mod">
          <ac:chgData name="Steven Wallace" userId="f455ab06884d4394" providerId="LiveId" clId="{E1FE5BE9-74E7-4FA8-8B46-2CC99E1D5BAA}" dt="2022-07-07T18:22:26.251" v="1854" actId="207"/>
          <ac:spMkLst>
            <pc:docMk/>
            <pc:sldMk cId="2138470321" sldId="275"/>
            <ac:spMk id="2" creationId="{CFFCEF01-00A6-126D-FC46-8D6C03805235}"/>
          </ac:spMkLst>
        </pc:spChg>
        <pc:spChg chg="mod">
          <ac:chgData name="Steven Wallace" userId="f455ab06884d4394" providerId="LiveId" clId="{E1FE5BE9-74E7-4FA8-8B46-2CC99E1D5BAA}" dt="2022-07-07T20:47:54.369" v="2381" actId="14100"/>
          <ac:spMkLst>
            <pc:docMk/>
            <pc:sldMk cId="2138470321" sldId="275"/>
            <ac:spMk id="3" creationId="{F8BF6102-4261-BB56-A517-DB35D5CDDDE8}"/>
          </ac:spMkLst>
        </pc:spChg>
        <pc:spChg chg="mod">
          <ac:chgData name="Steven Wallace" userId="f455ab06884d4394" providerId="LiveId" clId="{E1FE5BE9-74E7-4FA8-8B46-2CC99E1D5BAA}" dt="2022-07-07T18:30:29.575" v="1922" actId="6559"/>
          <ac:spMkLst>
            <pc:docMk/>
            <pc:sldMk cId="2138470321" sldId="275"/>
            <ac:spMk id="4" creationId="{D66954E9-0044-B05C-9832-88613EA0EB48}"/>
          </ac:spMkLst>
        </pc:spChg>
        <pc:spChg chg="add mod">
          <ac:chgData name="Steven Wallace" userId="f455ab06884d4394" providerId="LiveId" clId="{E1FE5BE9-74E7-4FA8-8B46-2CC99E1D5BAA}" dt="2022-07-07T18:29:33.221" v="1919" actId="1076"/>
          <ac:spMkLst>
            <pc:docMk/>
            <pc:sldMk cId="2138470321" sldId="275"/>
            <ac:spMk id="5" creationId="{97E54B9B-7814-FE53-DACF-A16FD9A2099D}"/>
          </ac:spMkLst>
        </pc:spChg>
        <pc:spChg chg="add mod">
          <ac:chgData name="Steven Wallace" userId="f455ab06884d4394" providerId="LiveId" clId="{E1FE5BE9-74E7-4FA8-8B46-2CC99E1D5BAA}" dt="2022-07-07T20:54:25.351" v="2395" actId="14100"/>
          <ac:spMkLst>
            <pc:docMk/>
            <pc:sldMk cId="2138470321" sldId="275"/>
            <ac:spMk id="6" creationId="{01A6B819-2880-621C-4512-DF1021DDBB72}"/>
          </ac:spMkLst>
        </pc:spChg>
      </pc:sldChg>
      <pc:sldChg chg="addSp delSp modSp add mod modTransition delAnim modAnim">
        <pc:chgData name="Steven Wallace" userId="f455ab06884d4394" providerId="LiveId" clId="{E1FE5BE9-74E7-4FA8-8B46-2CC99E1D5BAA}" dt="2022-07-07T20:55:37.088" v="2397"/>
        <pc:sldMkLst>
          <pc:docMk/>
          <pc:sldMk cId="2544531533" sldId="276"/>
        </pc:sldMkLst>
        <pc:spChg chg="mod">
          <ac:chgData name="Steven Wallace" userId="f455ab06884d4394" providerId="LiveId" clId="{E1FE5BE9-74E7-4FA8-8B46-2CC99E1D5BAA}" dt="2022-07-07T18:28:25.944" v="1917" actId="404"/>
          <ac:spMkLst>
            <pc:docMk/>
            <pc:sldMk cId="2544531533" sldId="276"/>
            <ac:spMk id="2" creationId="{CFFCEF01-00A6-126D-FC46-8D6C03805235}"/>
          </ac:spMkLst>
        </pc:spChg>
        <pc:spChg chg="add mod">
          <ac:chgData name="Steven Wallace" userId="f455ab06884d4394" providerId="LiveId" clId="{E1FE5BE9-74E7-4FA8-8B46-2CC99E1D5BAA}" dt="2022-07-07T20:52:46.421" v="2391" actId="14100"/>
          <ac:spMkLst>
            <pc:docMk/>
            <pc:sldMk cId="2544531533" sldId="276"/>
            <ac:spMk id="3" creationId="{394D7594-DA8C-6C78-E5D6-C2E6682497A7}"/>
          </ac:spMkLst>
        </pc:spChg>
        <pc:spChg chg="del">
          <ac:chgData name="Steven Wallace" userId="f455ab06884d4394" providerId="LiveId" clId="{E1FE5BE9-74E7-4FA8-8B46-2CC99E1D5BAA}" dt="2022-07-07T18:32:54.244" v="1925" actId="478"/>
          <ac:spMkLst>
            <pc:docMk/>
            <pc:sldMk cId="2544531533" sldId="276"/>
            <ac:spMk id="3" creationId="{F8BF6102-4261-BB56-A517-DB35D5CDDDE8}"/>
          </ac:spMkLst>
        </pc:spChg>
        <pc:spChg chg="mod">
          <ac:chgData name="Steven Wallace" userId="f455ab06884d4394" providerId="LiveId" clId="{E1FE5BE9-74E7-4FA8-8B46-2CC99E1D5BAA}" dt="2022-07-07T18:30:16.266" v="1920" actId="6559"/>
          <ac:spMkLst>
            <pc:docMk/>
            <pc:sldMk cId="2544531533" sldId="276"/>
            <ac:spMk id="4" creationId="{D66954E9-0044-B05C-9832-88613EA0EB48}"/>
          </ac:spMkLst>
        </pc:spChg>
        <pc:spChg chg="mod">
          <ac:chgData name="Steven Wallace" userId="f455ab06884d4394" providerId="LiveId" clId="{E1FE5BE9-74E7-4FA8-8B46-2CC99E1D5BAA}" dt="2022-07-07T18:27:37.920" v="1907" actId="1076"/>
          <ac:spMkLst>
            <pc:docMk/>
            <pc:sldMk cId="2544531533" sldId="276"/>
            <ac:spMk id="5" creationId="{D091EDB8-49D8-1948-E546-B5CF656D1774}"/>
          </ac:spMkLst>
        </pc:spChg>
      </pc:sldChg>
      <pc:sldChg chg="delSp add del mod modTransition delAnim">
        <pc:chgData name="Steven Wallace" userId="f455ab06884d4394" providerId="LiveId" clId="{E1FE5BE9-74E7-4FA8-8B46-2CC99E1D5BAA}" dt="2022-07-07T20:53:34.790" v="2392" actId="47"/>
        <pc:sldMkLst>
          <pc:docMk/>
          <pc:sldMk cId="3480596167" sldId="277"/>
        </pc:sldMkLst>
        <pc:spChg chg="del">
          <ac:chgData name="Steven Wallace" userId="f455ab06884d4394" providerId="LiveId" clId="{E1FE5BE9-74E7-4FA8-8B46-2CC99E1D5BAA}" dt="2022-07-07T18:32:49.975" v="1924" actId="478"/>
          <ac:spMkLst>
            <pc:docMk/>
            <pc:sldMk cId="3480596167" sldId="277"/>
            <ac:spMk id="3" creationId="{F8BF6102-4261-BB56-A517-DB35D5CDDDE8}"/>
          </ac:spMkLst>
        </pc:spChg>
      </pc:sldChg>
      <pc:sldChg chg="modSp add mod modTransition">
        <pc:chgData name="Steven Wallace" userId="f455ab06884d4394" providerId="LiveId" clId="{E1FE5BE9-74E7-4FA8-8B46-2CC99E1D5BAA}" dt="2022-07-07T20:56:27.686" v="2399" actId="14100"/>
        <pc:sldMkLst>
          <pc:docMk/>
          <pc:sldMk cId="491507527" sldId="278"/>
        </pc:sldMkLst>
        <pc:spChg chg="mod">
          <ac:chgData name="Steven Wallace" userId="f455ab06884d4394" providerId="LiveId" clId="{E1FE5BE9-74E7-4FA8-8B46-2CC99E1D5BAA}" dt="2022-07-07T18:33:49.607" v="1930" actId="207"/>
          <ac:spMkLst>
            <pc:docMk/>
            <pc:sldMk cId="491507527" sldId="278"/>
            <ac:spMk id="2" creationId="{CFFCEF01-00A6-126D-FC46-8D6C03805235}"/>
          </ac:spMkLst>
        </pc:spChg>
        <pc:spChg chg="mod">
          <ac:chgData name="Steven Wallace" userId="f455ab06884d4394" providerId="LiveId" clId="{E1FE5BE9-74E7-4FA8-8B46-2CC99E1D5BAA}" dt="2022-07-07T20:56:27.686" v="2399" actId="14100"/>
          <ac:spMkLst>
            <pc:docMk/>
            <pc:sldMk cId="491507527" sldId="278"/>
            <ac:spMk id="5" creationId="{D091EDB8-49D8-1948-E546-B5CF656D1774}"/>
          </ac:spMkLst>
        </pc:spChg>
      </pc:sldChg>
      <pc:sldChg chg="addSp delSp modSp new mod modTransition modAnim">
        <pc:chgData name="Steven Wallace" userId="f455ab06884d4394" providerId="LiveId" clId="{E1FE5BE9-74E7-4FA8-8B46-2CC99E1D5BAA}" dt="2022-07-07T18:57:00.257" v="2187"/>
        <pc:sldMkLst>
          <pc:docMk/>
          <pc:sldMk cId="1204723080" sldId="279"/>
        </pc:sldMkLst>
        <pc:spChg chg="add del">
          <ac:chgData name="Steven Wallace" userId="f455ab06884d4394" providerId="LiveId" clId="{E1FE5BE9-74E7-4FA8-8B46-2CC99E1D5BAA}" dt="2022-07-07T18:39:24.449" v="1986" actId="478"/>
          <ac:spMkLst>
            <pc:docMk/>
            <pc:sldMk cId="1204723080" sldId="279"/>
            <ac:spMk id="2" creationId="{9EA75C01-25EF-F764-089A-9B39A82EFC20}"/>
          </ac:spMkLst>
        </pc:spChg>
        <pc:spChg chg="add mod">
          <ac:chgData name="Steven Wallace" userId="f455ab06884d4394" providerId="LiveId" clId="{E1FE5BE9-74E7-4FA8-8B46-2CC99E1D5BAA}" dt="2022-07-07T18:46:15.290" v="2084" actId="403"/>
          <ac:spMkLst>
            <pc:docMk/>
            <pc:sldMk cId="1204723080" sldId="279"/>
            <ac:spMk id="4" creationId="{4A1F0862-6145-50D2-71F4-FAE2C6BCBD12}"/>
          </ac:spMkLst>
        </pc:spChg>
        <pc:graphicFrameChg chg="add mod modGraphic">
          <ac:chgData name="Steven Wallace" userId="f455ab06884d4394" providerId="LiveId" clId="{E1FE5BE9-74E7-4FA8-8B46-2CC99E1D5BAA}" dt="2022-07-07T18:42:17.349" v="2051" actId="115"/>
          <ac:graphicFrameMkLst>
            <pc:docMk/>
            <pc:sldMk cId="1204723080" sldId="279"/>
            <ac:graphicFrameMk id="3" creationId="{E7C23938-49E1-9772-8ED3-0BF5DA57B9B3}"/>
          </ac:graphicFrameMkLst>
        </pc:graphicFrameChg>
      </pc:sldChg>
      <pc:sldChg chg="addSp delSp modSp new mod modTransition chgLayout">
        <pc:chgData name="Steven Wallace" userId="f455ab06884d4394" providerId="LiveId" clId="{E1FE5BE9-74E7-4FA8-8B46-2CC99E1D5BAA}" dt="2022-07-07T20:41:21.604" v="2350" actId="115"/>
        <pc:sldMkLst>
          <pc:docMk/>
          <pc:sldMk cId="2088011683" sldId="280"/>
        </pc:sldMkLst>
        <pc:spChg chg="del">
          <ac:chgData name="Steven Wallace" userId="f455ab06884d4394" providerId="LiveId" clId="{E1FE5BE9-74E7-4FA8-8B46-2CC99E1D5BAA}" dt="2022-07-07T20:29:06.728" v="2189" actId="700"/>
          <ac:spMkLst>
            <pc:docMk/>
            <pc:sldMk cId="2088011683" sldId="280"/>
            <ac:spMk id="2" creationId="{1FC57FF6-399B-237E-C662-96D0F382F1D5}"/>
          </ac:spMkLst>
        </pc:spChg>
        <pc:spChg chg="add mod ord">
          <ac:chgData name="Steven Wallace" userId="f455ab06884d4394" providerId="LiveId" clId="{E1FE5BE9-74E7-4FA8-8B46-2CC99E1D5BAA}" dt="2022-07-07T20:41:21.604" v="2350" actId="115"/>
          <ac:spMkLst>
            <pc:docMk/>
            <pc:sldMk cId="2088011683" sldId="280"/>
            <ac:spMk id="3" creationId="{0CBC329A-10C8-9B5A-DF62-47DA2914C7D9}"/>
          </ac:spMkLst>
        </pc:spChg>
      </pc:sldChg>
      <pc:sldMasterChg chg="del delSldLayout">
        <pc:chgData name="Steven Wallace" userId="f455ab06884d4394" providerId="LiveId" clId="{E1FE5BE9-74E7-4FA8-8B46-2CC99E1D5BAA}" dt="2022-07-07T16:34:17.300" v="11" actId="2696"/>
        <pc:sldMasterMkLst>
          <pc:docMk/>
          <pc:sldMasterMk cId="254626635" sldId="2147483648"/>
        </pc:sldMasterMkLst>
        <pc:sldLayoutChg chg="del">
          <pc:chgData name="Steven Wallace" userId="f455ab06884d4394" providerId="LiveId" clId="{E1FE5BE9-74E7-4FA8-8B46-2CC99E1D5BAA}" dt="2022-07-07T16:34:17.222" v="0" actId="2696"/>
          <pc:sldLayoutMkLst>
            <pc:docMk/>
            <pc:sldMasterMk cId="254626635" sldId="2147483648"/>
            <pc:sldLayoutMk cId="4225261637" sldId="2147483649"/>
          </pc:sldLayoutMkLst>
        </pc:sldLayoutChg>
        <pc:sldLayoutChg chg="del">
          <pc:chgData name="Steven Wallace" userId="f455ab06884d4394" providerId="LiveId" clId="{E1FE5BE9-74E7-4FA8-8B46-2CC99E1D5BAA}" dt="2022-07-07T16:34:17.237" v="1" actId="2696"/>
          <pc:sldLayoutMkLst>
            <pc:docMk/>
            <pc:sldMasterMk cId="254626635" sldId="2147483648"/>
            <pc:sldLayoutMk cId="1961822745" sldId="2147483650"/>
          </pc:sldLayoutMkLst>
        </pc:sldLayoutChg>
        <pc:sldLayoutChg chg="del">
          <pc:chgData name="Steven Wallace" userId="f455ab06884d4394" providerId="LiveId" clId="{E1FE5BE9-74E7-4FA8-8B46-2CC99E1D5BAA}" dt="2022-07-07T16:34:17.237" v="2" actId="2696"/>
          <pc:sldLayoutMkLst>
            <pc:docMk/>
            <pc:sldMasterMk cId="254626635" sldId="2147483648"/>
            <pc:sldLayoutMk cId="2716857913" sldId="2147483651"/>
          </pc:sldLayoutMkLst>
        </pc:sldLayoutChg>
        <pc:sldLayoutChg chg="del">
          <pc:chgData name="Steven Wallace" userId="f455ab06884d4394" providerId="LiveId" clId="{E1FE5BE9-74E7-4FA8-8B46-2CC99E1D5BAA}" dt="2022-07-07T16:34:17.253" v="3" actId="2696"/>
          <pc:sldLayoutMkLst>
            <pc:docMk/>
            <pc:sldMasterMk cId="254626635" sldId="2147483648"/>
            <pc:sldLayoutMk cId="2525788754" sldId="2147483652"/>
          </pc:sldLayoutMkLst>
        </pc:sldLayoutChg>
        <pc:sldLayoutChg chg="del">
          <pc:chgData name="Steven Wallace" userId="f455ab06884d4394" providerId="LiveId" clId="{E1FE5BE9-74E7-4FA8-8B46-2CC99E1D5BAA}" dt="2022-07-07T16:34:17.253" v="4" actId="2696"/>
          <pc:sldLayoutMkLst>
            <pc:docMk/>
            <pc:sldMasterMk cId="254626635" sldId="2147483648"/>
            <pc:sldLayoutMk cId="3684872101" sldId="2147483653"/>
          </pc:sldLayoutMkLst>
        </pc:sldLayoutChg>
        <pc:sldLayoutChg chg="del">
          <pc:chgData name="Steven Wallace" userId="f455ab06884d4394" providerId="LiveId" clId="{E1FE5BE9-74E7-4FA8-8B46-2CC99E1D5BAA}" dt="2022-07-07T16:34:17.268" v="5" actId="2696"/>
          <pc:sldLayoutMkLst>
            <pc:docMk/>
            <pc:sldMasterMk cId="254626635" sldId="2147483648"/>
            <pc:sldLayoutMk cId="3857298060" sldId="2147483654"/>
          </pc:sldLayoutMkLst>
        </pc:sldLayoutChg>
        <pc:sldLayoutChg chg="del">
          <pc:chgData name="Steven Wallace" userId="f455ab06884d4394" providerId="LiveId" clId="{E1FE5BE9-74E7-4FA8-8B46-2CC99E1D5BAA}" dt="2022-07-07T16:34:17.268" v="6" actId="2696"/>
          <pc:sldLayoutMkLst>
            <pc:docMk/>
            <pc:sldMasterMk cId="254626635" sldId="2147483648"/>
            <pc:sldLayoutMk cId="2748716364" sldId="2147483655"/>
          </pc:sldLayoutMkLst>
        </pc:sldLayoutChg>
        <pc:sldLayoutChg chg="del">
          <pc:chgData name="Steven Wallace" userId="f455ab06884d4394" providerId="LiveId" clId="{E1FE5BE9-74E7-4FA8-8B46-2CC99E1D5BAA}" dt="2022-07-07T16:34:17.284" v="7" actId="2696"/>
          <pc:sldLayoutMkLst>
            <pc:docMk/>
            <pc:sldMasterMk cId="254626635" sldId="2147483648"/>
            <pc:sldLayoutMk cId="638694166" sldId="2147483656"/>
          </pc:sldLayoutMkLst>
        </pc:sldLayoutChg>
        <pc:sldLayoutChg chg="del">
          <pc:chgData name="Steven Wallace" userId="f455ab06884d4394" providerId="LiveId" clId="{E1FE5BE9-74E7-4FA8-8B46-2CC99E1D5BAA}" dt="2022-07-07T16:34:17.284" v="8" actId="2696"/>
          <pc:sldLayoutMkLst>
            <pc:docMk/>
            <pc:sldMasterMk cId="254626635" sldId="2147483648"/>
            <pc:sldLayoutMk cId="2537983662" sldId="2147483657"/>
          </pc:sldLayoutMkLst>
        </pc:sldLayoutChg>
        <pc:sldLayoutChg chg="del">
          <pc:chgData name="Steven Wallace" userId="f455ab06884d4394" providerId="LiveId" clId="{E1FE5BE9-74E7-4FA8-8B46-2CC99E1D5BAA}" dt="2022-07-07T16:34:17.284" v="9" actId="2696"/>
          <pc:sldLayoutMkLst>
            <pc:docMk/>
            <pc:sldMasterMk cId="254626635" sldId="2147483648"/>
            <pc:sldLayoutMk cId="503160720" sldId="2147483658"/>
          </pc:sldLayoutMkLst>
        </pc:sldLayoutChg>
        <pc:sldLayoutChg chg="del">
          <pc:chgData name="Steven Wallace" userId="f455ab06884d4394" providerId="LiveId" clId="{E1FE5BE9-74E7-4FA8-8B46-2CC99E1D5BAA}" dt="2022-07-07T16:34:17.300" v="10" actId="2696"/>
          <pc:sldLayoutMkLst>
            <pc:docMk/>
            <pc:sldMasterMk cId="254626635" sldId="2147483648"/>
            <pc:sldLayoutMk cId="3475197506" sldId="2147483659"/>
          </pc:sldLayoutMkLst>
        </pc:sldLayoutChg>
      </pc:sldMasterChg>
      <pc:sldMasterChg chg="delSldLayout modSldLayout">
        <pc:chgData name="Steven Wallace" userId="f455ab06884d4394" providerId="LiveId" clId="{E1FE5BE9-74E7-4FA8-8B46-2CC99E1D5BAA}" dt="2022-07-07T20:47:06.897" v="2379" actId="1076"/>
        <pc:sldMasterMkLst>
          <pc:docMk/>
          <pc:sldMasterMk cId="3756432237" sldId="2147483660"/>
        </pc:sldMasterMkLst>
        <pc:sldLayoutChg chg="del">
          <pc:chgData name="Steven Wallace" userId="f455ab06884d4394" providerId="LiveId" clId="{E1FE5BE9-74E7-4FA8-8B46-2CC99E1D5BAA}" dt="2022-07-07T16:34:20.736" v="12" actId="2696"/>
          <pc:sldLayoutMkLst>
            <pc:docMk/>
            <pc:sldMasterMk cId="3756432237" sldId="2147483660"/>
            <pc:sldLayoutMk cId="2821596322" sldId="2147483661"/>
          </pc:sldLayoutMkLst>
        </pc:sldLayoutChg>
        <pc:sldLayoutChg chg="del">
          <pc:chgData name="Steven Wallace" userId="f455ab06884d4394" providerId="LiveId" clId="{E1FE5BE9-74E7-4FA8-8B46-2CC99E1D5BAA}" dt="2022-07-07T16:34:21.971" v="13" actId="2696"/>
          <pc:sldLayoutMkLst>
            <pc:docMk/>
            <pc:sldMasterMk cId="3756432237" sldId="2147483660"/>
            <pc:sldLayoutMk cId="1282687813" sldId="2147483662"/>
          </pc:sldLayoutMkLst>
        </pc:sldLayoutChg>
        <pc:sldLayoutChg chg="del">
          <pc:chgData name="Steven Wallace" userId="f455ab06884d4394" providerId="LiveId" clId="{E1FE5BE9-74E7-4FA8-8B46-2CC99E1D5BAA}" dt="2022-07-07T16:34:25.392" v="14" actId="2696"/>
          <pc:sldLayoutMkLst>
            <pc:docMk/>
            <pc:sldMasterMk cId="3756432237" sldId="2147483660"/>
            <pc:sldLayoutMk cId="2418322853" sldId="2147483664"/>
          </pc:sldLayoutMkLst>
        </pc:sldLayoutChg>
        <pc:sldLayoutChg chg="del">
          <pc:chgData name="Steven Wallace" userId="f455ab06884d4394" providerId="LiveId" clId="{E1FE5BE9-74E7-4FA8-8B46-2CC99E1D5BAA}" dt="2022-07-07T16:34:29.688" v="15" actId="2696"/>
          <pc:sldLayoutMkLst>
            <pc:docMk/>
            <pc:sldMasterMk cId="3756432237" sldId="2147483660"/>
            <pc:sldLayoutMk cId="2290673264" sldId="2147483665"/>
          </pc:sldLayoutMkLst>
        </pc:sldLayoutChg>
        <pc:sldLayoutChg chg="addSp delSp modSp mod">
          <pc:chgData name="Steven Wallace" userId="f455ab06884d4394" providerId="LiveId" clId="{E1FE5BE9-74E7-4FA8-8B46-2CC99E1D5BAA}" dt="2022-07-07T20:47:06.897" v="2379" actId="1076"/>
          <pc:sldLayoutMkLst>
            <pc:docMk/>
            <pc:sldMasterMk cId="3756432237" sldId="2147483660"/>
            <pc:sldLayoutMk cId="3178173454" sldId="2147483666"/>
          </pc:sldLayoutMkLst>
          <pc:spChg chg="del">
            <ac:chgData name="Steven Wallace" userId="f455ab06884d4394" providerId="LiveId" clId="{E1FE5BE9-74E7-4FA8-8B46-2CC99E1D5BAA}" dt="2022-07-07T16:34:52.249" v="21" actId="478"/>
            <ac:spMkLst>
              <pc:docMk/>
              <pc:sldMasterMk cId="3756432237" sldId="2147483660"/>
              <pc:sldLayoutMk cId="3178173454" sldId="2147483666"/>
              <ac:spMk id="2" creationId="{00000000-0000-0000-0000-000000000000}"/>
            </ac:spMkLst>
          </pc:spChg>
          <pc:spChg chg="add del mod">
            <ac:chgData name="Steven Wallace" userId="f455ab06884d4394" providerId="LiveId" clId="{E1FE5BE9-74E7-4FA8-8B46-2CC99E1D5BAA}" dt="2022-07-07T16:34:38.268" v="17"/>
            <ac:spMkLst>
              <pc:docMk/>
              <pc:sldMasterMk cId="3756432237" sldId="2147483660"/>
              <pc:sldLayoutMk cId="3178173454" sldId="2147483666"/>
              <ac:spMk id="4" creationId="{24D9AC30-CAB4-7311-49C2-C14BC31F660D}"/>
            </ac:spMkLst>
          </pc:spChg>
          <pc:spChg chg="add del mod">
            <ac:chgData name="Steven Wallace" userId="f455ab06884d4394" providerId="LiveId" clId="{E1FE5BE9-74E7-4FA8-8B46-2CC99E1D5BAA}" dt="2022-07-07T20:38:50.147" v="2333"/>
            <ac:spMkLst>
              <pc:docMk/>
              <pc:sldMasterMk cId="3756432237" sldId="2147483660"/>
              <pc:sldLayoutMk cId="3178173454" sldId="2147483666"/>
              <ac:spMk id="4" creationId="{90FC8D66-FA36-DA01-9070-02EC3E566FE3}"/>
            </ac:spMkLst>
          </pc:spChg>
          <pc:spChg chg="add del mod">
            <ac:chgData name="Steven Wallace" userId="f455ab06884d4394" providerId="LiveId" clId="{E1FE5BE9-74E7-4FA8-8B46-2CC99E1D5BAA}" dt="2022-07-07T20:46:06.403" v="2367"/>
            <ac:spMkLst>
              <pc:docMk/>
              <pc:sldMasterMk cId="3756432237" sldId="2147483660"/>
              <pc:sldLayoutMk cId="3178173454" sldId="2147483666"/>
              <ac:spMk id="6" creationId="{2E7EEA34-6241-B2DE-0F4C-2396114CD366}"/>
            </ac:spMkLst>
          </pc:spChg>
          <pc:picChg chg="add del mod modCrop">
            <ac:chgData name="Steven Wallace" userId="f455ab06884d4394" providerId="LiveId" clId="{E1FE5BE9-74E7-4FA8-8B46-2CC99E1D5BAA}" dt="2022-07-07T20:47:03.924" v="2378" actId="478"/>
            <ac:picMkLst>
              <pc:docMk/>
              <pc:sldMasterMk cId="3756432237" sldId="2147483660"/>
              <pc:sldLayoutMk cId="3178173454" sldId="2147483666"/>
              <ac:picMk id="2" creationId="{B5933EF6-6860-B4C8-38F2-FFFC507758E6}"/>
            </ac:picMkLst>
          </pc:picChg>
          <pc:picChg chg="add del mod modCrop">
            <ac:chgData name="Steven Wallace" userId="f455ab06884d4394" providerId="LiveId" clId="{E1FE5BE9-74E7-4FA8-8B46-2CC99E1D5BAA}" dt="2022-07-07T20:39:54.783" v="2342" actId="478"/>
            <ac:picMkLst>
              <pc:docMk/>
              <pc:sldMasterMk cId="3756432237" sldId="2147483660"/>
              <pc:sldLayoutMk cId="3178173454" sldId="2147483666"/>
              <ac:picMk id="3" creationId="{0AEC44D4-D3E0-6FFB-ECD8-EDC3E49FAAD2}"/>
            </ac:picMkLst>
          </pc:picChg>
          <pc:picChg chg="add mod modCrop">
            <ac:chgData name="Steven Wallace" userId="f455ab06884d4394" providerId="LiveId" clId="{E1FE5BE9-74E7-4FA8-8B46-2CC99E1D5BAA}" dt="2022-07-07T20:47:06.897" v="2379" actId="1076"/>
            <ac:picMkLst>
              <pc:docMk/>
              <pc:sldMasterMk cId="3756432237" sldId="2147483660"/>
              <pc:sldLayoutMk cId="3178173454" sldId="2147483666"/>
              <ac:picMk id="7" creationId="{B504FFC3-9A91-6C9C-47CE-055911CB0A6F}"/>
            </ac:picMkLst>
          </pc:picChg>
        </pc:sldLayoutChg>
      </pc:sldMasterChg>
    </pc:docChg>
  </pc:docChgLst>
  <pc:docChgLst>
    <pc:chgData name="Steven Wallace" userId="f455ab06884d4394" providerId="LiveId" clId="{658949C6-8924-4E78-9152-1144A308C1EF}"/>
    <pc:docChg chg="modSld">
      <pc:chgData name="Steven Wallace" userId="f455ab06884d4394" providerId="LiveId" clId="{658949C6-8924-4E78-9152-1144A308C1EF}" dt="2022-09-17T22:53:41.432" v="0" actId="729"/>
      <pc:docMkLst>
        <pc:docMk/>
      </pc:docMkLst>
      <pc:sldChg chg="mod modShow">
        <pc:chgData name="Steven Wallace" userId="f455ab06884d4394" providerId="LiveId" clId="{658949C6-8924-4E78-9152-1144A308C1EF}" dt="2022-09-17T22:53:41.432" v="0" actId="729"/>
        <pc:sldMkLst>
          <pc:docMk/>
          <pc:sldMk cId="2909002765" sldId="272"/>
        </pc:sldMkLst>
      </pc:sldChg>
    </pc:docChg>
  </pc:docChgLst>
  <pc:docChgLst>
    <pc:chgData name="Steven Wallace" userId="f455ab06884d4394" providerId="LiveId" clId="{0B143210-9869-447F-BB07-AA9A57E2929E}"/>
    <pc:docChg chg="delSld">
      <pc:chgData name="Steven Wallace" userId="f455ab06884d4394" providerId="LiveId" clId="{0B143210-9869-447F-BB07-AA9A57E2929E}" dt="2022-07-25T23:14:09.773" v="0" actId="47"/>
      <pc:docMkLst>
        <pc:docMk/>
      </pc:docMkLst>
      <pc:sldChg chg="del">
        <pc:chgData name="Steven Wallace" userId="f455ab06884d4394" providerId="LiveId" clId="{0B143210-9869-447F-BB07-AA9A57E2929E}" dt="2022-07-25T23:14:09.773" v="0" actId="47"/>
        <pc:sldMkLst>
          <pc:docMk/>
          <pc:sldMk cId="2072879457" sldId="285"/>
        </pc:sldMkLst>
      </pc:sldChg>
      <pc:sldMasterChg chg="delSldLayout">
        <pc:chgData name="Steven Wallace" userId="f455ab06884d4394" providerId="LiveId" clId="{0B143210-9869-447F-BB07-AA9A57E2929E}" dt="2022-07-25T23:14:09.773" v="0" actId="47"/>
        <pc:sldMasterMkLst>
          <pc:docMk/>
          <pc:sldMasterMk cId="3756432237" sldId="2147483660"/>
        </pc:sldMasterMkLst>
        <pc:sldLayoutChg chg="del">
          <pc:chgData name="Steven Wallace" userId="f455ab06884d4394" providerId="LiveId" clId="{0B143210-9869-447F-BB07-AA9A57E2929E}" dt="2022-07-25T23:14:09.773" v="0" actId="47"/>
          <pc:sldLayoutMkLst>
            <pc:docMk/>
            <pc:sldMasterMk cId="3756432237" sldId="2147483660"/>
            <pc:sldLayoutMk cId="3292740703" sldId="2147483669"/>
          </pc:sldLayoutMkLst>
        </pc:sldLayoutChg>
      </pc:sldMasterChg>
    </pc:docChg>
  </pc:docChgLst>
  <pc:docChgLst>
    <pc:chgData name="Steven Wallace" userId="f455ab06884d4394" providerId="LiveId" clId="{912EA18D-59EE-49C8-B560-98DF206BB720}"/>
    <pc:docChg chg="modSld">
      <pc:chgData name="Steven Wallace" userId="f455ab06884d4394" providerId="LiveId" clId="{912EA18D-59EE-49C8-B560-98DF206BB720}" dt="2022-07-15T17:12:34.100" v="55" actId="20577"/>
      <pc:docMkLst>
        <pc:docMk/>
      </pc:docMkLst>
      <pc:sldChg chg="modSp">
        <pc:chgData name="Steven Wallace" userId="f455ab06884d4394" providerId="LiveId" clId="{912EA18D-59EE-49C8-B560-98DF206BB720}" dt="2022-07-15T16:35:08.297" v="1" actId="20577"/>
        <pc:sldMkLst>
          <pc:docMk/>
          <pc:sldMk cId="1405483902" sldId="261"/>
        </pc:sldMkLst>
        <pc:spChg chg="mod">
          <ac:chgData name="Steven Wallace" userId="f455ab06884d4394" providerId="LiveId" clId="{912EA18D-59EE-49C8-B560-98DF206BB720}" dt="2022-07-15T16:35:08.297" v="1" actId="20577"/>
          <ac:spMkLst>
            <pc:docMk/>
            <pc:sldMk cId="1405483902" sldId="261"/>
            <ac:spMk id="7" creationId="{00000000-0000-0000-0000-000000000000}"/>
          </ac:spMkLst>
        </pc:spChg>
      </pc:sldChg>
      <pc:sldChg chg="modSp mod">
        <pc:chgData name="Steven Wallace" userId="f455ab06884d4394" providerId="LiveId" clId="{912EA18D-59EE-49C8-B560-98DF206BB720}" dt="2022-07-15T16:39:47.264" v="6" actId="20577"/>
        <pc:sldMkLst>
          <pc:docMk/>
          <pc:sldMk cId="1206394658" sldId="264"/>
        </pc:sldMkLst>
        <pc:spChg chg="mod">
          <ac:chgData name="Steven Wallace" userId="f455ab06884d4394" providerId="LiveId" clId="{912EA18D-59EE-49C8-B560-98DF206BB720}" dt="2022-07-15T16:39:47.264" v="6" actId="20577"/>
          <ac:spMkLst>
            <pc:docMk/>
            <pc:sldMk cId="1206394658" sldId="264"/>
            <ac:spMk id="7" creationId="{00000000-0000-0000-0000-000000000000}"/>
          </ac:spMkLst>
        </pc:spChg>
      </pc:sldChg>
      <pc:sldChg chg="modSp">
        <pc:chgData name="Steven Wallace" userId="f455ab06884d4394" providerId="LiveId" clId="{912EA18D-59EE-49C8-B560-98DF206BB720}" dt="2022-07-15T17:02:18.142" v="47" actId="20577"/>
        <pc:sldMkLst>
          <pc:docMk/>
          <pc:sldMk cId="832856954" sldId="267"/>
        </pc:sldMkLst>
        <pc:spChg chg="mod">
          <ac:chgData name="Steven Wallace" userId="f455ab06884d4394" providerId="LiveId" clId="{912EA18D-59EE-49C8-B560-98DF206BB720}" dt="2022-07-15T17:02:18.142" v="47" actId="20577"/>
          <ac:spMkLst>
            <pc:docMk/>
            <pc:sldMk cId="832856954" sldId="267"/>
            <ac:spMk id="3" creationId="{FEAEA9AE-13DC-E2F8-511A-5331169119DD}"/>
          </ac:spMkLst>
        </pc:spChg>
      </pc:sldChg>
      <pc:sldChg chg="modSp mod">
        <pc:chgData name="Steven Wallace" userId="f455ab06884d4394" providerId="LiveId" clId="{912EA18D-59EE-49C8-B560-98DF206BB720}" dt="2022-07-15T17:12:34.100" v="55" actId="20577"/>
        <pc:sldMkLst>
          <pc:docMk/>
          <pc:sldMk cId="4271069522" sldId="268"/>
        </pc:sldMkLst>
        <pc:spChg chg="mod">
          <ac:chgData name="Steven Wallace" userId="f455ab06884d4394" providerId="LiveId" clId="{912EA18D-59EE-49C8-B560-98DF206BB720}" dt="2022-07-15T17:07:48.713" v="49" actId="20577"/>
          <ac:spMkLst>
            <pc:docMk/>
            <pc:sldMk cId="4271069522" sldId="268"/>
            <ac:spMk id="4" creationId="{7854849F-5320-37E1-0D81-BE92BE61905C}"/>
          </ac:spMkLst>
        </pc:spChg>
        <pc:graphicFrameChg chg="modGraphic">
          <ac:chgData name="Steven Wallace" userId="f455ab06884d4394" providerId="LiveId" clId="{912EA18D-59EE-49C8-B560-98DF206BB720}" dt="2022-07-15T17:12:34.100" v="55" actId="20577"/>
          <ac:graphicFrameMkLst>
            <pc:docMk/>
            <pc:sldMk cId="4271069522" sldId="268"/>
            <ac:graphicFrameMk id="2" creationId="{1CA89252-D9D1-DE42-8085-C8EE5EACE5E2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7CD4239-B645-CD65-0F41-186D7F76A3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"How and Why Men Depart from God"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61598F-0F56-C185-A580-6ED031E22D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7/24/2022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03C55C-A1BD-3CF7-5962-F4CC86D6069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www.revelationandcreation.com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C633EC-5BA1-E1C4-0358-D0E7A0DA8A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44699-032D-4D5A-9BD0-C6F116499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432877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"How and Why Men Depart from God"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7/24/2022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www.revelationandcreation.com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15045-B7C1-43D9-A4ED-3D57DF416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1270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08749" y="1704709"/>
            <a:ext cx="4347353" cy="3386776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221418" y="5213022"/>
            <a:ext cx="2334684" cy="3991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2863350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37456" y="2158257"/>
            <a:ext cx="11892685" cy="457132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04FFC3-9A91-6C9C-47CE-055911CB0A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0505" y="38208"/>
            <a:ext cx="3409978" cy="212004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99A1443-5745-C8D0-BB22-E55F2CAB92D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0885" y="470004"/>
            <a:ext cx="2239732" cy="150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173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15" y="561830"/>
            <a:ext cx="10880084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85" indent="0">
              <a:buNone/>
              <a:defRPr/>
            </a:lvl2pPr>
            <a:lvl3pPr marL="1219170" indent="0">
              <a:buFont typeface="Arial"/>
              <a:buNone/>
              <a:defRPr/>
            </a:lvl3pPr>
            <a:lvl4pPr marL="1828754" indent="0">
              <a:buFont typeface="Arial"/>
              <a:buNone/>
              <a:defRPr/>
            </a:lvl4pPr>
            <a:lvl5pPr marL="2438339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02733" y="5361518"/>
            <a:ext cx="10879667" cy="990253"/>
          </a:xfrm>
        </p:spPr>
        <p:txBody>
          <a:bodyPr>
            <a:normAutofit/>
          </a:bodyPr>
          <a:lstStyle>
            <a:lvl1pPr>
              <a:defRPr sz="1867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212543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15" y="561829"/>
            <a:ext cx="10880084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85" indent="0">
              <a:buNone/>
              <a:defRPr/>
            </a:lvl2pPr>
            <a:lvl3pPr marL="1219170" indent="0">
              <a:buFont typeface="Arial"/>
              <a:buNone/>
              <a:defRPr/>
            </a:lvl3pPr>
            <a:lvl4pPr marL="1828754" indent="0">
              <a:buFont typeface="Arial"/>
              <a:buNone/>
              <a:defRPr/>
            </a:lvl4pPr>
            <a:lvl5pPr marL="2438339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4086642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432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6" r:id="rId2"/>
    <p:sldLayoutId id="2147483667" r:id="rId3"/>
    <p:sldLayoutId id="2147483668" r:id="rId4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1219170" rtl="0" eaLnBrk="1" latinLnBrk="0" hangingPunct="1">
        <a:spcBef>
          <a:spcPct val="20000"/>
        </a:spcBef>
        <a:buFont typeface="Arial"/>
        <a:buNone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1219170" indent="-609585" algn="ctr" defTabSz="121917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1219170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828754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2438339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08749" y="797768"/>
            <a:ext cx="5071961" cy="4665306"/>
          </a:xfrm>
        </p:spPr>
        <p:txBody>
          <a:bodyPr>
            <a:normAutofit/>
          </a:bodyPr>
          <a:lstStyle/>
          <a:p>
            <a:pPr algn="l"/>
            <a:r>
              <a:rPr lang="en-US" sz="6600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How</a:t>
            </a:r>
            <a:r>
              <a:rPr lang="en-US" sz="6600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SemiCondensed" panose="020B0502040204020203" pitchFamily="34" charset="0"/>
              </a:rPr>
              <a:t> &amp; </a:t>
            </a:r>
            <a:r>
              <a:rPr lang="en-US" sz="6600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Why</a:t>
            </a:r>
            <a:b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SemiCondensed" panose="020B0502040204020203" pitchFamily="34" charset="0"/>
              </a:rPr>
            </a:b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SemiCondensed" panose="020B0502040204020203" pitchFamily="34" charset="0"/>
              </a:rPr>
              <a:t>Men </a:t>
            </a: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DEPART</a:t>
            </a:r>
            <a:b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SemiCondensed" panose="020B0502040204020203" pitchFamily="34" charset="0"/>
              </a:rPr>
            </a:br>
            <a:r>
              <a:rPr lang="en-US" sz="8000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FROM GOD</a:t>
            </a:r>
            <a:endParaRPr lang="en-US" sz="6600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208749" y="4646283"/>
            <a:ext cx="4916451" cy="1085141"/>
          </a:xfrm>
        </p:spPr>
        <p:txBody>
          <a:bodyPr>
            <a:normAutofit/>
          </a:bodyPr>
          <a:lstStyle/>
          <a:p>
            <a:r>
              <a:rPr lang="en-US" sz="3600" spc="300" dirty="0">
                <a:solidFill>
                  <a:schemeClr val="tx2">
                    <a:lumMod val="90000"/>
                  </a:schemeClr>
                </a:solidFill>
              </a:rPr>
              <a:t>HEBREWS 3:12-19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5CE6AA-8CC1-6902-DD01-7BCFB7A46315}"/>
              </a:ext>
            </a:extLst>
          </p:cNvPr>
          <p:cNvSpPr/>
          <p:nvPr/>
        </p:nvSpPr>
        <p:spPr>
          <a:xfrm>
            <a:off x="7677150" y="2552700"/>
            <a:ext cx="3448050" cy="1085141"/>
          </a:xfrm>
          <a:custGeom>
            <a:avLst/>
            <a:gdLst>
              <a:gd name="connsiteX0" fmla="*/ 0 w 3448050"/>
              <a:gd name="connsiteY0" fmla="*/ 0 h 1085141"/>
              <a:gd name="connsiteX1" fmla="*/ 609156 w 3448050"/>
              <a:gd name="connsiteY1" fmla="*/ 0 h 1085141"/>
              <a:gd name="connsiteX2" fmla="*/ 1149350 w 3448050"/>
              <a:gd name="connsiteY2" fmla="*/ 0 h 1085141"/>
              <a:gd name="connsiteX3" fmla="*/ 1689545 w 3448050"/>
              <a:gd name="connsiteY3" fmla="*/ 0 h 1085141"/>
              <a:gd name="connsiteX4" fmla="*/ 2229739 w 3448050"/>
              <a:gd name="connsiteY4" fmla="*/ 0 h 1085141"/>
              <a:gd name="connsiteX5" fmla="*/ 2873375 w 3448050"/>
              <a:gd name="connsiteY5" fmla="*/ 0 h 1085141"/>
              <a:gd name="connsiteX6" fmla="*/ 3448050 w 3448050"/>
              <a:gd name="connsiteY6" fmla="*/ 0 h 1085141"/>
              <a:gd name="connsiteX7" fmla="*/ 3448050 w 3448050"/>
              <a:gd name="connsiteY7" fmla="*/ 520868 h 1085141"/>
              <a:gd name="connsiteX8" fmla="*/ 3448050 w 3448050"/>
              <a:gd name="connsiteY8" fmla="*/ 1085141 h 1085141"/>
              <a:gd name="connsiteX9" fmla="*/ 2804414 w 3448050"/>
              <a:gd name="connsiteY9" fmla="*/ 1085141 h 1085141"/>
              <a:gd name="connsiteX10" fmla="*/ 2298700 w 3448050"/>
              <a:gd name="connsiteY10" fmla="*/ 1085141 h 1085141"/>
              <a:gd name="connsiteX11" fmla="*/ 1792986 w 3448050"/>
              <a:gd name="connsiteY11" fmla="*/ 1085141 h 1085141"/>
              <a:gd name="connsiteX12" fmla="*/ 1149350 w 3448050"/>
              <a:gd name="connsiteY12" fmla="*/ 1085141 h 1085141"/>
              <a:gd name="connsiteX13" fmla="*/ 574675 w 3448050"/>
              <a:gd name="connsiteY13" fmla="*/ 1085141 h 1085141"/>
              <a:gd name="connsiteX14" fmla="*/ 0 w 3448050"/>
              <a:gd name="connsiteY14" fmla="*/ 1085141 h 1085141"/>
              <a:gd name="connsiteX15" fmla="*/ 0 w 3448050"/>
              <a:gd name="connsiteY15" fmla="*/ 553422 h 1085141"/>
              <a:gd name="connsiteX16" fmla="*/ 0 w 3448050"/>
              <a:gd name="connsiteY16" fmla="*/ 0 h 108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48050" h="1085141" extrusionOk="0">
                <a:moveTo>
                  <a:pt x="0" y="0"/>
                </a:moveTo>
                <a:cubicBezTo>
                  <a:pt x="271447" y="-53259"/>
                  <a:pt x="414634" y="6839"/>
                  <a:pt x="609156" y="0"/>
                </a:cubicBezTo>
                <a:cubicBezTo>
                  <a:pt x="803678" y="-6839"/>
                  <a:pt x="894184" y="31688"/>
                  <a:pt x="1149350" y="0"/>
                </a:cubicBezTo>
                <a:cubicBezTo>
                  <a:pt x="1404516" y="-31688"/>
                  <a:pt x="1501093" y="22919"/>
                  <a:pt x="1689545" y="0"/>
                </a:cubicBezTo>
                <a:cubicBezTo>
                  <a:pt x="1877997" y="-22919"/>
                  <a:pt x="2047300" y="49461"/>
                  <a:pt x="2229739" y="0"/>
                </a:cubicBezTo>
                <a:cubicBezTo>
                  <a:pt x="2412178" y="-49461"/>
                  <a:pt x="2575304" y="40316"/>
                  <a:pt x="2873375" y="0"/>
                </a:cubicBezTo>
                <a:cubicBezTo>
                  <a:pt x="3171446" y="-40316"/>
                  <a:pt x="3255979" y="11769"/>
                  <a:pt x="3448050" y="0"/>
                </a:cubicBezTo>
                <a:cubicBezTo>
                  <a:pt x="3464142" y="244491"/>
                  <a:pt x="3392368" y="348841"/>
                  <a:pt x="3448050" y="520868"/>
                </a:cubicBezTo>
                <a:cubicBezTo>
                  <a:pt x="3503732" y="692895"/>
                  <a:pt x="3430939" y="825059"/>
                  <a:pt x="3448050" y="1085141"/>
                </a:cubicBezTo>
                <a:cubicBezTo>
                  <a:pt x="3143893" y="1129345"/>
                  <a:pt x="3053610" y="1037927"/>
                  <a:pt x="2804414" y="1085141"/>
                </a:cubicBezTo>
                <a:cubicBezTo>
                  <a:pt x="2555218" y="1132355"/>
                  <a:pt x="2423893" y="1056756"/>
                  <a:pt x="2298700" y="1085141"/>
                </a:cubicBezTo>
                <a:cubicBezTo>
                  <a:pt x="2173507" y="1113526"/>
                  <a:pt x="1933103" y="1041105"/>
                  <a:pt x="1792986" y="1085141"/>
                </a:cubicBezTo>
                <a:cubicBezTo>
                  <a:pt x="1652869" y="1129177"/>
                  <a:pt x="1366025" y="1044744"/>
                  <a:pt x="1149350" y="1085141"/>
                </a:cubicBezTo>
                <a:cubicBezTo>
                  <a:pt x="932675" y="1125538"/>
                  <a:pt x="760653" y="1055807"/>
                  <a:pt x="574675" y="1085141"/>
                </a:cubicBezTo>
                <a:cubicBezTo>
                  <a:pt x="388697" y="1114475"/>
                  <a:pt x="276971" y="1039927"/>
                  <a:pt x="0" y="1085141"/>
                </a:cubicBezTo>
                <a:cubicBezTo>
                  <a:pt x="-22657" y="873875"/>
                  <a:pt x="56771" y="761784"/>
                  <a:pt x="0" y="553422"/>
                </a:cubicBezTo>
                <a:cubicBezTo>
                  <a:pt x="-56771" y="345060"/>
                  <a:pt x="46064" y="125854"/>
                  <a:pt x="0" y="0"/>
                </a:cubicBezTo>
                <a:close/>
              </a:path>
            </a:pathLst>
          </a:custGeom>
          <a:noFill/>
          <a:ln w="762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5353155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5861FE-7B03-8EFC-940D-FBD4C8F2028F}"/>
              </a:ext>
            </a:extLst>
          </p:cNvPr>
          <p:cNvSpPr txBox="1"/>
          <p:nvPr/>
        </p:nvSpPr>
        <p:spPr>
          <a:xfrm rot="20614515">
            <a:off x="2544262" y="2778762"/>
            <a:ext cx="376256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effectLst>
                  <a:glow rad="101600">
                    <a:schemeClr val="bg2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er" panose="00000400000000000000" pitchFamily="2" charset="0"/>
              </a:rPr>
              <a:t>Disbelieve</a:t>
            </a:r>
            <a:br>
              <a:rPr lang="en-US" sz="4400" dirty="0">
                <a:effectLst>
                  <a:glow rad="101600">
                    <a:schemeClr val="bg2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er" panose="00000400000000000000" pitchFamily="2" charset="0"/>
              </a:rPr>
            </a:br>
            <a:r>
              <a:rPr lang="en-US" sz="4400" dirty="0">
                <a:effectLst>
                  <a:glow rad="101600">
                    <a:schemeClr val="bg2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er" panose="00000400000000000000" pitchFamily="2" charset="0"/>
              </a:rPr>
              <a:t>(disobey)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E9B5949-195A-B069-E946-C137C93FEC88}"/>
              </a:ext>
            </a:extLst>
          </p:cNvPr>
          <p:cNvCxnSpPr>
            <a:cxnSpLocks/>
          </p:cNvCxnSpPr>
          <p:nvPr/>
        </p:nvCxnSpPr>
        <p:spPr>
          <a:xfrm flipH="1">
            <a:off x="5881688" y="3637841"/>
            <a:ext cx="1673188" cy="0"/>
          </a:xfrm>
          <a:prstGeom prst="straightConnector1">
            <a:avLst/>
          </a:prstGeom>
          <a:ln w="76200">
            <a:solidFill>
              <a:schemeClr val="tx1"/>
            </a:solidFill>
            <a:prstDash val="lgDashDot"/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B07B6E9-4B88-5369-4FC4-C84F745DED95}"/>
              </a:ext>
            </a:extLst>
          </p:cNvPr>
          <p:cNvSpPr txBox="1"/>
          <p:nvPr/>
        </p:nvSpPr>
        <p:spPr>
          <a:xfrm>
            <a:off x="486506" y="5799057"/>
            <a:ext cx="11218984" cy="895826"/>
          </a:xfrm>
          <a:prstGeom prst="round2DiagRect">
            <a:avLst>
              <a:gd name="adj1" fmla="val 30939"/>
              <a:gd name="adj2" fmla="val 0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tIns="0" bIns="0" anchor="ctr" anchorCtr="0">
            <a:spAutoFit/>
          </a:bodyPr>
          <a:lstStyle/>
          <a:p>
            <a:pPr marL="0" marR="0" lvl="0" indent="0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Scripture taken from the New King James Version®. </a:t>
            </a:r>
          </a:p>
          <a:p>
            <a:pPr marL="0" marR="0" lvl="0" indent="0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Copyright © 1982 by Thomas Nelson. Used by permission. All rights reserved.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25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6. USURPATION</a:t>
            </a:r>
            <a:br>
              <a:rPr lang="en-US" sz="5400" dirty="0"/>
            </a:br>
            <a:r>
              <a:rPr lang="en-US" sz="4800" dirty="0"/>
              <a:t>(Num. 20:8-12; 2 Chron. 26:16-21)</a:t>
            </a:r>
          </a:p>
        </p:txBody>
      </p:sp>
    </p:spTree>
    <p:extLst>
      <p:ext uri="{BB962C8B-B14F-4D97-AF65-F5344CB8AC3E}">
        <p14:creationId xmlns:p14="http://schemas.microsoft.com/office/powerpoint/2010/main" val="34359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7. DECEPTION</a:t>
            </a:r>
            <a:br>
              <a:rPr lang="en-US" sz="5400" dirty="0"/>
            </a:br>
            <a:r>
              <a:rPr lang="en-US" sz="4800" dirty="0"/>
              <a:t>(Gen. 3:13; 1 Kin. 13:1-26)</a:t>
            </a:r>
          </a:p>
        </p:txBody>
      </p:sp>
    </p:spTree>
    <p:extLst>
      <p:ext uri="{BB962C8B-B14F-4D97-AF65-F5344CB8AC3E}">
        <p14:creationId xmlns:p14="http://schemas.microsoft.com/office/powerpoint/2010/main" val="348405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FE67D1-EBD2-3A42-D63D-7EF3EE7BE0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2000" b="0" i="0" u="none" strike="noStrike" baseline="0" dirty="0">
                <a:solidFill>
                  <a:schemeClr val="tx2">
                    <a:lumMod val="90000"/>
                  </a:schemeClr>
                </a:solidFill>
                <a:latin typeface="Segoe UI" panose="020B0502040204020203" pitchFamily="34" charset="0"/>
              </a:rPr>
              <a:t>10 </a:t>
            </a:r>
            <a:r>
              <a:rPr lang="en-US" sz="3600" b="0" i="0" u="none" strike="noStrike" baseline="0" dirty="0">
                <a:solidFill>
                  <a:schemeClr val="tx2">
                    <a:lumMod val="90000"/>
                  </a:schemeClr>
                </a:solidFill>
                <a:latin typeface="Segoe UI" panose="020B0502040204020203" pitchFamily="34" charset="0"/>
              </a:rPr>
              <a:t> and with all </a:t>
            </a:r>
            <a:r>
              <a:rPr lang="en-US" sz="3600" b="0" i="0" u="sng" strike="noStrike" baseline="0" dirty="0">
                <a:solidFill>
                  <a:schemeClr val="tx2">
                    <a:lumMod val="90000"/>
                  </a:schemeClr>
                </a:solidFill>
                <a:latin typeface="Segoe UI" panose="020B0502040204020203" pitchFamily="34" charset="0"/>
              </a:rPr>
              <a:t>unrighteous deception</a:t>
            </a:r>
            <a:r>
              <a:rPr lang="en-US" sz="3600" b="0" i="0" strike="noStrike" baseline="0" dirty="0">
                <a:solidFill>
                  <a:schemeClr val="tx2">
                    <a:lumMod val="90000"/>
                  </a:schemeClr>
                </a:solidFill>
                <a:latin typeface="Segoe UI" panose="020B0502040204020203" pitchFamily="34" charset="0"/>
              </a:rPr>
              <a:t> </a:t>
            </a:r>
            <a:r>
              <a:rPr lang="en-US" sz="3600" b="0" i="0" u="none" strike="noStrike" baseline="0" dirty="0">
                <a:solidFill>
                  <a:schemeClr val="tx2">
                    <a:lumMod val="90000"/>
                  </a:schemeClr>
                </a:solidFill>
                <a:latin typeface="Segoe UI" panose="020B0502040204020203" pitchFamily="34" charset="0"/>
              </a:rPr>
              <a:t>among those who perish, </a:t>
            </a:r>
            <a:r>
              <a:rPr lang="en-US" sz="3600" b="0" i="0" u="sng" strike="noStrike" baseline="0" dirty="0">
                <a:solidFill>
                  <a:schemeClr val="tx2">
                    <a:lumMod val="90000"/>
                  </a:schemeClr>
                </a:solidFill>
                <a:latin typeface="Segoe UI" panose="020B0502040204020203" pitchFamily="34" charset="0"/>
              </a:rPr>
              <a:t>because they did not receive the love of the truth</a:t>
            </a:r>
            <a:r>
              <a:rPr lang="en-US" sz="3600" b="0" i="0" u="none" strike="noStrike" baseline="0" dirty="0">
                <a:solidFill>
                  <a:schemeClr val="tx2">
                    <a:lumMod val="90000"/>
                  </a:schemeClr>
                </a:solidFill>
                <a:latin typeface="Segoe UI" panose="020B0502040204020203" pitchFamily="34" charset="0"/>
              </a:rPr>
              <a:t>, that they might be saved.</a:t>
            </a:r>
          </a:p>
          <a:p>
            <a:r>
              <a:rPr lang="en-US" sz="2000" b="0" i="0" u="none" strike="noStrike" baseline="0" dirty="0">
                <a:solidFill>
                  <a:schemeClr val="tx2">
                    <a:lumMod val="90000"/>
                  </a:schemeClr>
                </a:solidFill>
                <a:latin typeface="Segoe UI" panose="020B0502040204020203" pitchFamily="34" charset="0"/>
              </a:rPr>
              <a:t>11 </a:t>
            </a:r>
            <a:r>
              <a:rPr lang="en-US" sz="3600" b="0" i="0" u="none" strike="noStrike" baseline="0" dirty="0">
                <a:solidFill>
                  <a:schemeClr val="tx2">
                    <a:lumMod val="90000"/>
                  </a:schemeClr>
                </a:solidFill>
                <a:latin typeface="Segoe UI" panose="020B0502040204020203" pitchFamily="34" charset="0"/>
              </a:rPr>
              <a:t> And for this reason </a:t>
            </a:r>
            <a:r>
              <a:rPr lang="en-US" sz="3600" b="0" i="0" u="sng" strike="noStrike" baseline="0" dirty="0">
                <a:solidFill>
                  <a:schemeClr val="tx2">
                    <a:lumMod val="90000"/>
                  </a:schemeClr>
                </a:solidFill>
                <a:latin typeface="Segoe UI" panose="020B0502040204020203" pitchFamily="34" charset="0"/>
              </a:rPr>
              <a:t>God will send them strong delusion, that they should believe the lie</a:t>
            </a:r>
            <a:r>
              <a:rPr lang="en-US" sz="3600" b="0" i="0" u="none" strike="noStrike" baseline="0" dirty="0">
                <a:solidFill>
                  <a:schemeClr val="tx2">
                    <a:lumMod val="90000"/>
                  </a:schemeClr>
                </a:solidFill>
                <a:latin typeface="Segoe UI" panose="020B0502040204020203" pitchFamily="34" charset="0"/>
              </a:rPr>
              <a:t>,</a:t>
            </a:r>
          </a:p>
          <a:p>
            <a:r>
              <a:rPr lang="en-US" sz="2000" b="0" i="0" u="none" strike="noStrike" baseline="0" dirty="0">
                <a:solidFill>
                  <a:schemeClr val="tx2">
                    <a:lumMod val="90000"/>
                  </a:schemeClr>
                </a:solidFill>
                <a:latin typeface="Segoe UI" panose="020B0502040204020203" pitchFamily="34" charset="0"/>
              </a:rPr>
              <a:t>12 </a:t>
            </a:r>
            <a:r>
              <a:rPr lang="en-US" sz="3600" b="0" i="0" u="none" strike="noStrike" baseline="0" dirty="0">
                <a:solidFill>
                  <a:schemeClr val="tx2">
                    <a:lumMod val="90000"/>
                  </a:schemeClr>
                </a:solidFill>
                <a:latin typeface="Segoe UI" panose="020B0502040204020203" pitchFamily="34" charset="0"/>
              </a:rPr>
              <a:t> that they all may be condemned </a:t>
            </a:r>
            <a:r>
              <a:rPr lang="en-US" sz="3600" b="0" i="0" strike="noStrike" baseline="0" dirty="0">
                <a:solidFill>
                  <a:schemeClr val="tx2">
                    <a:lumMod val="90000"/>
                  </a:schemeClr>
                </a:solidFill>
                <a:latin typeface="Segoe UI" panose="020B0502040204020203" pitchFamily="34" charset="0"/>
              </a:rPr>
              <a:t>who did not believe the truth but had pleasure in unrighteousness.</a:t>
            </a:r>
            <a:endParaRPr lang="en-US" sz="36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4D2897-9E49-CB57-0467-23A8355F09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THESSALONIANS 2:10-12</a:t>
            </a:r>
          </a:p>
        </p:txBody>
      </p:sp>
    </p:spTree>
    <p:extLst>
      <p:ext uri="{BB962C8B-B14F-4D97-AF65-F5344CB8AC3E}">
        <p14:creationId xmlns:p14="http://schemas.microsoft.com/office/powerpoint/2010/main" val="290900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8. REBELLION</a:t>
            </a:r>
            <a:br>
              <a:rPr lang="en-US" sz="5400" dirty="0"/>
            </a:br>
            <a:r>
              <a:rPr lang="en-US" sz="4800" dirty="0"/>
              <a:t>(Deut. 31:27; Jer. 6:16, 17)</a:t>
            </a:r>
          </a:p>
        </p:txBody>
      </p:sp>
    </p:spTree>
    <p:extLst>
      <p:ext uri="{BB962C8B-B14F-4D97-AF65-F5344CB8AC3E}">
        <p14:creationId xmlns:p14="http://schemas.microsoft.com/office/powerpoint/2010/main" val="3006939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BC329A-10C8-9B5A-DF62-47DA2914C7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numCol="2">
            <a:normAutofit/>
          </a:bodyPr>
          <a:lstStyle/>
          <a:p>
            <a:r>
              <a:rPr lang="en-US" sz="5400" dirty="0"/>
              <a:t>PROHIBITION</a:t>
            </a:r>
          </a:p>
          <a:p>
            <a:r>
              <a:rPr lang="en-US" sz="5400" dirty="0"/>
              <a:t>OMISSION</a:t>
            </a:r>
          </a:p>
          <a:p>
            <a:r>
              <a:rPr lang="en-US" sz="5400" dirty="0"/>
              <a:t>ADDITION</a:t>
            </a:r>
          </a:p>
          <a:p>
            <a:r>
              <a:rPr lang="en-US" sz="5400" dirty="0"/>
              <a:t>SUBSTITUTION</a:t>
            </a:r>
          </a:p>
          <a:p>
            <a:r>
              <a:rPr lang="en-US" sz="5400" dirty="0"/>
              <a:t>PRESUMPTION</a:t>
            </a:r>
          </a:p>
          <a:p>
            <a:r>
              <a:rPr lang="en-US" sz="5400" dirty="0"/>
              <a:t>USURPATION</a:t>
            </a:r>
          </a:p>
          <a:p>
            <a:r>
              <a:rPr lang="en-US" sz="5400" dirty="0"/>
              <a:t>DECEPTION</a:t>
            </a:r>
          </a:p>
          <a:p>
            <a:r>
              <a:rPr lang="en-US" sz="5400" dirty="0"/>
              <a:t>REBELLION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0EB994-A74E-EE94-EA61-1B0FEE471459}"/>
              </a:ext>
            </a:extLst>
          </p:cNvPr>
          <p:cNvSpPr txBox="1"/>
          <p:nvPr/>
        </p:nvSpPr>
        <p:spPr>
          <a:xfrm>
            <a:off x="7151866" y="385763"/>
            <a:ext cx="3599063" cy="14465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400" dirty="0">
                <a:latin typeface="Adler" panose="00000400000000000000" pitchFamily="2" charset="0"/>
              </a:rPr>
              <a:t>Outlets of</a:t>
            </a:r>
            <a:br>
              <a:rPr lang="en-US" sz="4400" dirty="0">
                <a:latin typeface="Adler" panose="00000400000000000000" pitchFamily="2" charset="0"/>
              </a:rPr>
            </a:br>
            <a:r>
              <a:rPr lang="en-US" sz="4400" dirty="0">
                <a:latin typeface="Adler" panose="00000400000000000000" pitchFamily="2" charset="0"/>
              </a:rPr>
              <a:t>UNBELIEF</a:t>
            </a:r>
          </a:p>
        </p:txBody>
      </p:sp>
    </p:spTree>
    <p:extLst>
      <p:ext uri="{BB962C8B-B14F-4D97-AF65-F5344CB8AC3E}">
        <p14:creationId xmlns:p14="http://schemas.microsoft.com/office/powerpoint/2010/main" val="208801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FCEF01-00A6-126D-FC46-8D6C038052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numCol="2">
            <a:normAutofit fontScale="77500" lnSpcReduction="20000"/>
          </a:bodyPr>
          <a:lstStyle/>
          <a:p>
            <a:r>
              <a:rPr lang="en-US" dirty="0"/>
              <a:t>3  …"Behold, a </a:t>
            </a:r>
            <a:r>
              <a:rPr lang="en-US" dirty="0" err="1"/>
              <a:t>sower</a:t>
            </a:r>
            <a:r>
              <a:rPr lang="en-US" dirty="0"/>
              <a:t> went out to sow.</a:t>
            </a:r>
          </a:p>
          <a:p>
            <a:r>
              <a:rPr lang="en-US" dirty="0"/>
              <a:t>4  "And as he sowed, some [seed] fell by the wayside; and the birds came and devoured them.</a:t>
            </a:r>
          </a:p>
          <a:p>
            <a:r>
              <a:rPr lang="en-US" dirty="0">
                <a:solidFill>
                  <a:schemeClr val="accent2"/>
                </a:solidFill>
              </a:rPr>
              <a:t>5  "Some fell on stony places, where they did not have much earth; and they immediately sprang up because they had no depth of earth.</a:t>
            </a:r>
          </a:p>
          <a:p>
            <a:r>
              <a:rPr lang="en-US" dirty="0">
                <a:solidFill>
                  <a:schemeClr val="accent2"/>
                </a:solidFill>
              </a:rPr>
              <a:t>6  "But when the sun was up they were scorched, and because they had no root they withered away.</a:t>
            </a:r>
          </a:p>
          <a:p>
            <a:r>
              <a:rPr lang="en-US" dirty="0">
                <a:solidFill>
                  <a:schemeClr val="accent2"/>
                </a:solidFill>
              </a:rPr>
              <a:t>7  "And some fell among thorns, and the thorns sprang up and choked them.</a:t>
            </a:r>
          </a:p>
          <a:p>
            <a:r>
              <a:rPr lang="en-US" dirty="0">
                <a:solidFill>
                  <a:schemeClr val="accent2"/>
                </a:solidFill>
              </a:rPr>
              <a:t>8  "But others fell on good ground and yielded a crop: some a hundredfold, some sixty, some thirty.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BF6102-4261-BB56-A517-DB35D5CDDDE8}"/>
              </a:ext>
            </a:extLst>
          </p:cNvPr>
          <p:cNvSpPr/>
          <p:nvPr/>
        </p:nvSpPr>
        <p:spPr>
          <a:xfrm>
            <a:off x="4067175" y="71273"/>
            <a:ext cx="1295400" cy="6907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6954E9-0044-B05C-9832-88613EA0EB48}"/>
              </a:ext>
            </a:extLst>
          </p:cNvPr>
          <p:cNvSpPr txBox="1"/>
          <p:nvPr/>
        </p:nvSpPr>
        <p:spPr>
          <a:xfrm>
            <a:off x="6405465" y="522025"/>
            <a:ext cx="49408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spc="600" dirty="0"/>
              <a:t>MATTHEW 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E54B9B-7814-FE53-DACF-A16FD9A2099D}"/>
              </a:ext>
            </a:extLst>
          </p:cNvPr>
          <p:cNvSpPr txBox="1"/>
          <p:nvPr/>
        </p:nvSpPr>
        <p:spPr>
          <a:xfrm>
            <a:off x="7179905" y="3179069"/>
            <a:ext cx="3339953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6000" dirty="0"/>
              <a:t>ATHEISM!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A6B819-2880-621C-4512-DF1021DDBB72}"/>
              </a:ext>
            </a:extLst>
          </p:cNvPr>
          <p:cNvSpPr/>
          <p:nvPr/>
        </p:nvSpPr>
        <p:spPr>
          <a:xfrm>
            <a:off x="137456" y="3044576"/>
            <a:ext cx="5886567" cy="1605961"/>
          </a:xfrm>
          <a:custGeom>
            <a:avLst/>
            <a:gdLst>
              <a:gd name="connsiteX0" fmla="*/ 0 w 5886567"/>
              <a:gd name="connsiteY0" fmla="*/ 0 h 1605961"/>
              <a:gd name="connsiteX1" fmla="*/ 588657 w 5886567"/>
              <a:gd name="connsiteY1" fmla="*/ 0 h 1605961"/>
              <a:gd name="connsiteX2" fmla="*/ 1177313 w 5886567"/>
              <a:gd name="connsiteY2" fmla="*/ 0 h 1605961"/>
              <a:gd name="connsiteX3" fmla="*/ 1883701 w 5886567"/>
              <a:gd name="connsiteY3" fmla="*/ 0 h 1605961"/>
              <a:gd name="connsiteX4" fmla="*/ 2295761 w 5886567"/>
              <a:gd name="connsiteY4" fmla="*/ 0 h 1605961"/>
              <a:gd name="connsiteX5" fmla="*/ 2884418 w 5886567"/>
              <a:gd name="connsiteY5" fmla="*/ 0 h 1605961"/>
              <a:gd name="connsiteX6" fmla="*/ 3590806 w 5886567"/>
              <a:gd name="connsiteY6" fmla="*/ 0 h 1605961"/>
              <a:gd name="connsiteX7" fmla="*/ 4120597 w 5886567"/>
              <a:gd name="connsiteY7" fmla="*/ 0 h 1605961"/>
              <a:gd name="connsiteX8" fmla="*/ 4709254 w 5886567"/>
              <a:gd name="connsiteY8" fmla="*/ 0 h 1605961"/>
              <a:gd name="connsiteX9" fmla="*/ 5886567 w 5886567"/>
              <a:gd name="connsiteY9" fmla="*/ 0 h 1605961"/>
              <a:gd name="connsiteX10" fmla="*/ 5886567 w 5886567"/>
              <a:gd name="connsiteY10" fmla="*/ 535320 h 1605961"/>
              <a:gd name="connsiteX11" fmla="*/ 5886567 w 5886567"/>
              <a:gd name="connsiteY11" fmla="*/ 1086700 h 1605961"/>
              <a:gd name="connsiteX12" fmla="*/ 5886567 w 5886567"/>
              <a:gd name="connsiteY12" fmla="*/ 1605961 h 1605961"/>
              <a:gd name="connsiteX13" fmla="*/ 5180179 w 5886567"/>
              <a:gd name="connsiteY13" fmla="*/ 1605961 h 1605961"/>
              <a:gd name="connsiteX14" fmla="*/ 4591522 w 5886567"/>
              <a:gd name="connsiteY14" fmla="*/ 1605961 h 1605961"/>
              <a:gd name="connsiteX15" fmla="*/ 4061731 w 5886567"/>
              <a:gd name="connsiteY15" fmla="*/ 1605961 h 1605961"/>
              <a:gd name="connsiteX16" fmla="*/ 3531940 w 5886567"/>
              <a:gd name="connsiteY16" fmla="*/ 1605961 h 1605961"/>
              <a:gd name="connsiteX17" fmla="*/ 3119881 w 5886567"/>
              <a:gd name="connsiteY17" fmla="*/ 1605961 h 1605961"/>
              <a:gd name="connsiteX18" fmla="*/ 2648955 w 5886567"/>
              <a:gd name="connsiteY18" fmla="*/ 1605961 h 1605961"/>
              <a:gd name="connsiteX19" fmla="*/ 2236895 w 5886567"/>
              <a:gd name="connsiteY19" fmla="*/ 1605961 h 1605961"/>
              <a:gd name="connsiteX20" fmla="*/ 1648239 w 5886567"/>
              <a:gd name="connsiteY20" fmla="*/ 1605961 h 1605961"/>
              <a:gd name="connsiteX21" fmla="*/ 1059582 w 5886567"/>
              <a:gd name="connsiteY21" fmla="*/ 1605961 h 1605961"/>
              <a:gd name="connsiteX22" fmla="*/ 0 w 5886567"/>
              <a:gd name="connsiteY22" fmla="*/ 1605961 h 1605961"/>
              <a:gd name="connsiteX23" fmla="*/ 0 w 5886567"/>
              <a:gd name="connsiteY23" fmla="*/ 1102760 h 1605961"/>
              <a:gd name="connsiteX24" fmla="*/ 0 w 5886567"/>
              <a:gd name="connsiteY24" fmla="*/ 567440 h 1605961"/>
              <a:gd name="connsiteX25" fmla="*/ 0 w 5886567"/>
              <a:gd name="connsiteY25" fmla="*/ 0 h 1605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886567" h="1605961" extrusionOk="0">
                <a:moveTo>
                  <a:pt x="0" y="0"/>
                </a:moveTo>
                <a:cubicBezTo>
                  <a:pt x="290257" y="-28019"/>
                  <a:pt x="388785" y="3567"/>
                  <a:pt x="588657" y="0"/>
                </a:cubicBezTo>
                <a:cubicBezTo>
                  <a:pt x="788529" y="-3567"/>
                  <a:pt x="972124" y="55325"/>
                  <a:pt x="1177313" y="0"/>
                </a:cubicBezTo>
                <a:cubicBezTo>
                  <a:pt x="1382502" y="-55325"/>
                  <a:pt x="1588490" y="66794"/>
                  <a:pt x="1883701" y="0"/>
                </a:cubicBezTo>
                <a:cubicBezTo>
                  <a:pt x="2178912" y="-66794"/>
                  <a:pt x="2139508" y="43357"/>
                  <a:pt x="2295761" y="0"/>
                </a:cubicBezTo>
                <a:cubicBezTo>
                  <a:pt x="2452014" y="-43357"/>
                  <a:pt x="2616638" y="9941"/>
                  <a:pt x="2884418" y="0"/>
                </a:cubicBezTo>
                <a:cubicBezTo>
                  <a:pt x="3152198" y="-9941"/>
                  <a:pt x="3248608" y="20787"/>
                  <a:pt x="3590806" y="0"/>
                </a:cubicBezTo>
                <a:cubicBezTo>
                  <a:pt x="3933004" y="-20787"/>
                  <a:pt x="3954670" y="15285"/>
                  <a:pt x="4120597" y="0"/>
                </a:cubicBezTo>
                <a:cubicBezTo>
                  <a:pt x="4286524" y="-15285"/>
                  <a:pt x="4483393" y="39437"/>
                  <a:pt x="4709254" y="0"/>
                </a:cubicBezTo>
                <a:cubicBezTo>
                  <a:pt x="4935115" y="-39437"/>
                  <a:pt x="5331079" y="23085"/>
                  <a:pt x="5886567" y="0"/>
                </a:cubicBezTo>
                <a:cubicBezTo>
                  <a:pt x="5924520" y="178127"/>
                  <a:pt x="5878952" y="329581"/>
                  <a:pt x="5886567" y="535320"/>
                </a:cubicBezTo>
                <a:cubicBezTo>
                  <a:pt x="5894182" y="741059"/>
                  <a:pt x="5841760" y="881840"/>
                  <a:pt x="5886567" y="1086700"/>
                </a:cubicBezTo>
                <a:cubicBezTo>
                  <a:pt x="5931374" y="1291560"/>
                  <a:pt x="5875836" y="1487501"/>
                  <a:pt x="5886567" y="1605961"/>
                </a:cubicBezTo>
                <a:cubicBezTo>
                  <a:pt x="5735384" y="1651724"/>
                  <a:pt x="5481069" y="1581910"/>
                  <a:pt x="5180179" y="1605961"/>
                </a:cubicBezTo>
                <a:cubicBezTo>
                  <a:pt x="4879289" y="1630012"/>
                  <a:pt x="4732166" y="1578843"/>
                  <a:pt x="4591522" y="1605961"/>
                </a:cubicBezTo>
                <a:cubicBezTo>
                  <a:pt x="4450878" y="1633079"/>
                  <a:pt x="4247268" y="1602082"/>
                  <a:pt x="4061731" y="1605961"/>
                </a:cubicBezTo>
                <a:cubicBezTo>
                  <a:pt x="3876194" y="1609840"/>
                  <a:pt x="3694644" y="1592841"/>
                  <a:pt x="3531940" y="1605961"/>
                </a:cubicBezTo>
                <a:cubicBezTo>
                  <a:pt x="3369236" y="1619081"/>
                  <a:pt x="3292867" y="1571948"/>
                  <a:pt x="3119881" y="1605961"/>
                </a:cubicBezTo>
                <a:cubicBezTo>
                  <a:pt x="2946895" y="1639974"/>
                  <a:pt x="2837936" y="1555225"/>
                  <a:pt x="2648955" y="1605961"/>
                </a:cubicBezTo>
                <a:cubicBezTo>
                  <a:pt x="2459974" y="1656697"/>
                  <a:pt x="2436509" y="1603749"/>
                  <a:pt x="2236895" y="1605961"/>
                </a:cubicBezTo>
                <a:cubicBezTo>
                  <a:pt x="2037281" y="1608173"/>
                  <a:pt x="1869978" y="1562439"/>
                  <a:pt x="1648239" y="1605961"/>
                </a:cubicBezTo>
                <a:cubicBezTo>
                  <a:pt x="1426500" y="1649483"/>
                  <a:pt x="1179121" y="1575558"/>
                  <a:pt x="1059582" y="1605961"/>
                </a:cubicBezTo>
                <a:cubicBezTo>
                  <a:pt x="940043" y="1636364"/>
                  <a:pt x="506607" y="1485177"/>
                  <a:pt x="0" y="1605961"/>
                </a:cubicBezTo>
                <a:cubicBezTo>
                  <a:pt x="-7754" y="1471726"/>
                  <a:pt x="2772" y="1294073"/>
                  <a:pt x="0" y="1102760"/>
                </a:cubicBezTo>
                <a:cubicBezTo>
                  <a:pt x="-2772" y="911447"/>
                  <a:pt x="36819" y="705502"/>
                  <a:pt x="0" y="567440"/>
                </a:cubicBezTo>
                <a:cubicBezTo>
                  <a:pt x="-36819" y="429378"/>
                  <a:pt x="21828" y="137260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10755006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47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  <p:bldP spid="4" grpId="0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FCEF01-00A6-126D-FC46-8D6C038052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numCol="2">
            <a:normAutofit fontScale="77500" lnSpcReduction="2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3  …"Behold, a </a:t>
            </a:r>
            <a:r>
              <a:rPr lang="en-US" dirty="0" err="1">
                <a:solidFill>
                  <a:schemeClr val="accent2"/>
                </a:solidFill>
              </a:rPr>
              <a:t>sower</a:t>
            </a:r>
            <a:r>
              <a:rPr lang="en-US" dirty="0">
                <a:solidFill>
                  <a:schemeClr val="accent2"/>
                </a:solidFill>
              </a:rPr>
              <a:t> went out to sow.</a:t>
            </a:r>
          </a:p>
          <a:p>
            <a:r>
              <a:rPr lang="en-US" dirty="0">
                <a:solidFill>
                  <a:schemeClr val="accent2"/>
                </a:solidFill>
              </a:rPr>
              <a:t>4  "And as he sowed, some [seed] fell by the wayside; and the birds came and devoured them.</a:t>
            </a:r>
          </a:p>
          <a:p>
            <a:r>
              <a:rPr lang="en-US" dirty="0"/>
              <a:t>5  "Some fell on stony places, where they did not have much earth; and they immediately sprang up because they had no depth of earth.</a:t>
            </a:r>
          </a:p>
          <a:p>
            <a:r>
              <a:rPr lang="en-US" dirty="0"/>
              <a:t>6  "But when the sun was up they were scorched, and because they had no root they withered away.</a:t>
            </a:r>
          </a:p>
          <a:p>
            <a:r>
              <a:rPr lang="en-US" dirty="0">
                <a:solidFill>
                  <a:schemeClr val="accent2"/>
                </a:solidFill>
              </a:rPr>
              <a:t>7  "And some fell among thorns, and the thorns sprang up and choked them.</a:t>
            </a:r>
          </a:p>
          <a:p>
            <a:r>
              <a:rPr lang="en-US" dirty="0">
                <a:solidFill>
                  <a:schemeClr val="accent2"/>
                </a:solidFill>
              </a:rPr>
              <a:t>8  "But others fell on good ground and yielded a crop: some a hundredfold, some sixty, some thirty.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6954E9-0044-B05C-9832-88613EA0EB48}"/>
              </a:ext>
            </a:extLst>
          </p:cNvPr>
          <p:cNvSpPr txBox="1"/>
          <p:nvPr/>
        </p:nvSpPr>
        <p:spPr>
          <a:xfrm>
            <a:off x="6405465" y="522025"/>
            <a:ext cx="49408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spc="600" dirty="0"/>
              <a:t>MATTHEW 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91EDB8-49D8-1948-E546-B5CF656D1774}"/>
              </a:ext>
            </a:extLst>
          </p:cNvPr>
          <p:cNvSpPr txBox="1"/>
          <p:nvPr/>
        </p:nvSpPr>
        <p:spPr>
          <a:xfrm>
            <a:off x="1469571" y="3097764"/>
            <a:ext cx="3033074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6000" dirty="0"/>
              <a:t>APATHY!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986326-A2DF-E033-FA47-46048D5FFFFD}"/>
              </a:ext>
            </a:extLst>
          </p:cNvPr>
          <p:cNvSpPr/>
          <p:nvPr/>
        </p:nvSpPr>
        <p:spPr>
          <a:xfrm>
            <a:off x="6039493" y="2158257"/>
            <a:ext cx="5886567" cy="1605961"/>
          </a:xfrm>
          <a:custGeom>
            <a:avLst/>
            <a:gdLst>
              <a:gd name="connsiteX0" fmla="*/ 0 w 5886567"/>
              <a:gd name="connsiteY0" fmla="*/ 0 h 1605961"/>
              <a:gd name="connsiteX1" fmla="*/ 588657 w 5886567"/>
              <a:gd name="connsiteY1" fmla="*/ 0 h 1605961"/>
              <a:gd name="connsiteX2" fmla="*/ 1177313 w 5886567"/>
              <a:gd name="connsiteY2" fmla="*/ 0 h 1605961"/>
              <a:gd name="connsiteX3" fmla="*/ 1883701 w 5886567"/>
              <a:gd name="connsiteY3" fmla="*/ 0 h 1605961"/>
              <a:gd name="connsiteX4" fmla="*/ 2295761 w 5886567"/>
              <a:gd name="connsiteY4" fmla="*/ 0 h 1605961"/>
              <a:gd name="connsiteX5" fmla="*/ 2884418 w 5886567"/>
              <a:gd name="connsiteY5" fmla="*/ 0 h 1605961"/>
              <a:gd name="connsiteX6" fmla="*/ 3590806 w 5886567"/>
              <a:gd name="connsiteY6" fmla="*/ 0 h 1605961"/>
              <a:gd name="connsiteX7" fmla="*/ 4120597 w 5886567"/>
              <a:gd name="connsiteY7" fmla="*/ 0 h 1605961"/>
              <a:gd name="connsiteX8" fmla="*/ 4709254 w 5886567"/>
              <a:gd name="connsiteY8" fmla="*/ 0 h 1605961"/>
              <a:gd name="connsiteX9" fmla="*/ 5886567 w 5886567"/>
              <a:gd name="connsiteY9" fmla="*/ 0 h 1605961"/>
              <a:gd name="connsiteX10" fmla="*/ 5886567 w 5886567"/>
              <a:gd name="connsiteY10" fmla="*/ 535320 h 1605961"/>
              <a:gd name="connsiteX11" fmla="*/ 5886567 w 5886567"/>
              <a:gd name="connsiteY11" fmla="*/ 1086700 h 1605961"/>
              <a:gd name="connsiteX12" fmla="*/ 5886567 w 5886567"/>
              <a:gd name="connsiteY12" fmla="*/ 1605961 h 1605961"/>
              <a:gd name="connsiteX13" fmla="*/ 5180179 w 5886567"/>
              <a:gd name="connsiteY13" fmla="*/ 1605961 h 1605961"/>
              <a:gd name="connsiteX14" fmla="*/ 4591522 w 5886567"/>
              <a:gd name="connsiteY14" fmla="*/ 1605961 h 1605961"/>
              <a:gd name="connsiteX15" fmla="*/ 4061731 w 5886567"/>
              <a:gd name="connsiteY15" fmla="*/ 1605961 h 1605961"/>
              <a:gd name="connsiteX16" fmla="*/ 3531940 w 5886567"/>
              <a:gd name="connsiteY16" fmla="*/ 1605961 h 1605961"/>
              <a:gd name="connsiteX17" fmla="*/ 3119881 w 5886567"/>
              <a:gd name="connsiteY17" fmla="*/ 1605961 h 1605961"/>
              <a:gd name="connsiteX18" fmla="*/ 2648955 w 5886567"/>
              <a:gd name="connsiteY18" fmla="*/ 1605961 h 1605961"/>
              <a:gd name="connsiteX19" fmla="*/ 2236895 w 5886567"/>
              <a:gd name="connsiteY19" fmla="*/ 1605961 h 1605961"/>
              <a:gd name="connsiteX20" fmla="*/ 1648239 w 5886567"/>
              <a:gd name="connsiteY20" fmla="*/ 1605961 h 1605961"/>
              <a:gd name="connsiteX21" fmla="*/ 1059582 w 5886567"/>
              <a:gd name="connsiteY21" fmla="*/ 1605961 h 1605961"/>
              <a:gd name="connsiteX22" fmla="*/ 0 w 5886567"/>
              <a:gd name="connsiteY22" fmla="*/ 1605961 h 1605961"/>
              <a:gd name="connsiteX23" fmla="*/ 0 w 5886567"/>
              <a:gd name="connsiteY23" fmla="*/ 1102760 h 1605961"/>
              <a:gd name="connsiteX24" fmla="*/ 0 w 5886567"/>
              <a:gd name="connsiteY24" fmla="*/ 567440 h 1605961"/>
              <a:gd name="connsiteX25" fmla="*/ 0 w 5886567"/>
              <a:gd name="connsiteY25" fmla="*/ 0 h 1605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886567" h="1605961" extrusionOk="0">
                <a:moveTo>
                  <a:pt x="0" y="0"/>
                </a:moveTo>
                <a:cubicBezTo>
                  <a:pt x="290257" y="-28019"/>
                  <a:pt x="388785" y="3567"/>
                  <a:pt x="588657" y="0"/>
                </a:cubicBezTo>
                <a:cubicBezTo>
                  <a:pt x="788529" y="-3567"/>
                  <a:pt x="972124" y="55325"/>
                  <a:pt x="1177313" y="0"/>
                </a:cubicBezTo>
                <a:cubicBezTo>
                  <a:pt x="1382502" y="-55325"/>
                  <a:pt x="1588490" y="66794"/>
                  <a:pt x="1883701" y="0"/>
                </a:cubicBezTo>
                <a:cubicBezTo>
                  <a:pt x="2178912" y="-66794"/>
                  <a:pt x="2139508" y="43357"/>
                  <a:pt x="2295761" y="0"/>
                </a:cubicBezTo>
                <a:cubicBezTo>
                  <a:pt x="2452014" y="-43357"/>
                  <a:pt x="2616638" y="9941"/>
                  <a:pt x="2884418" y="0"/>
                </a:cubicBezTo>
                <a:cubicBezTo>
                  <a:pt x="3152198" y="-9941"/>
                  <a:pt x="3248608" y="20787"/>
                  <a:pt x="3590806" y="0"/>
                </a:cubicBezTo>
                <a:cubicBezTo>
                  <a:pt x="3933004" y="-20787"/>
                  <a:pt x="3954670" y="15285"/>
                  <a:pt x="4120597" y="0"/>
                </a:cubicBezTo>
                <a:cubicBezTo>
                  <a:pt x="4286524" y="-15285"/>
                  <a:pt x="4483393" y="39437"/>
                  <a:pt x="4709254" y="0"/>
                </a:cubicBezTo>
                <a:cubicBezTo>
                  <a:pt x="4935115" y="-39437"/>
                  <a:pt x="5331079" y="23085"/>
                  <a:pt x="5886567" y="0"/>
                </a:cubicBezTo>
                <a:cubicBezTo>
                  <a:pt x="5924520" y="178127"/>
                  <a:pt x="5878952" y="329581"/>
                  <a:pt x="5886567" y="535320"/>
                </a:cubicBezTo>
                <a:cubicBezTo>
                  <a:pt x="5894182" y="741059"/>
                  <a:pt x="5841760" y="881840"/>
                  <a:pt x="5886567" y="1086700"/>
                </a:cubicBezTo>
                <a:cubicBezTo>
                  <a:pt x="5931374" y="1291560"/>
                  <a:pt x="5875836" y="1487501"/>
                  <a:pt x="5886567" y="1605961"/>
                </a:cubicBezTo>
                <a:cubicBezTo>
                  <a:pt x="5735384" y="1651724"/>
                  <a:pt x="5481069" y="1581910"/>
                  <a:pt x="5180179" y="1605961"/>
                </a:cubicBezTo>
                <a:cubicBezTo>
                  <a:pt x="4879289" y="1630012"/>
                  <a:pt x="4732166" y="1578843"/>
                  <a:pt x="4591522" y="1605961"/>
                </a:cubicBezTo>
                <a:cubicBezTo>
                  <a:pt x="4450878" y="1633079"/>
                  <a:pt x="4247268" y="1602082"/>
                  <a:pt x="4061731" y="1605961"/>
                </a:cubicBezTo>
                <a:cubicBezTo>
                  <a:pt x="3876194" y="1609840"/>
                  <a:pt x="3694644" y="1592841"/>
                  <a:pt x="3531940" y="1605961"/>
                </a:cubicBezTo>
                <a:cubicBezTo>
                  <a:pt x="3369236" y="1619081"/>
                  <a:pt x="3292867" y="1571948"/>
                  <a:pt x="3119881" y="1605961"/>
                </a:cubicBezTo>
                <a:cubicBezTo>
                  <a:pt x="2946895" y="1639974"/>
                  <a:pt x="2837936" y="1555225"/>
                  <a:pt x="2648955" y="1605961"/>
                </a:cubicBezTo>
                <a:cubicBezTo>
                  <a:pt x="2459974" y="1656697"/>
                  <a:pt x="2436509" y="1603749"/>
                  <a:pt x="2236895" y="1605961"/>
                </a:cubicBezTo>
                <a:cubicBezTo>
                  <a:pt x="2037281" y="1608173"/>
                  <a:pt x="1869978" y="1562439"/>
                  <a:pt x="1648239" y="1605961"/>
                </a:cubicBezTo>
                <a:cubicBezTo>
                  <a:pt x="1426500" y="1649483"/>
                  <a:pt x="1179121" y="1575558"/>
                  <a:pt x="1059582" y="1605961"/>
                </a:cubicBezTo>
                <a:cubicBezTo>
                  <a:pt x="940043" y="1636364"/>
                  <a:pt x="506607" y="1485177"/>
                  <a:pt x="0" y="1605961"/>
                </a:cubicBezTo>
                <a:cubicBezTo>
                  <a:pt x="-7754" y="1471726"/>
                  <a:pt x="2772" y="1294073"/>
                  <a:pt x="0" y="1102760"/>
                </a:cubicBezTo>
                <a:cubicBezTo>
                  <a:pt x="-2772" y="911447"/>
                  <a:pt x="36819" y="705502"/>
                  <a:pt x="0" y="567440"/>
                </a:cubicBezTo>
                <a:cubicBezTo>
                  <a:pt x="-36819" y="429378"/>
                  <a:pt x="21828" y="137260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10755006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2405F42-DAA2-AA0A-D405-FAC774A67708}"/>
              </a:ext>
            </a:extLst>
          </p:cNvPr>
          <p:cNvCxnSpPr>
            <a:cxnSpLocks/>
            <a:stCxn id="5" idx="0"/>
          </p:cNvCxnSpPr>
          <p:nvPr/>
        </p:nvCxnSpPr>
        <p:spPr>
          <a:xfrm flipV="1">
            <a:off x="2986108" y="2968133"/>
            <a:ext cx="3043064" cy="12963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1401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FCEF01-00A6-126D-FC46-8D6C038052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numCol="2">
            <a:normAutofit fontScale="77500" lnSpcReduction="2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3  …"Behold, a </a:t>
            </a:r>
            <a:r>
              <a:rPr lang="en-US" dirty="0" err="1">
                <a:solidFill>
                  <a:schemeClr val="accent2"/>
                </a:solidFill>
              </a:rPr>
              <a:t>sower</a:t>
            </a:r>
            <a:r>
              <a:rPr lang="en-US" dirty="0">
                <a:solidFill>
                  <a:schemeClr val="accent2"/>
                </a:solidFill>
              </a:rPr>
              <a:t> went out to sow.</a:t>
            </a:r>
          </a:p>
          <a:p>
            <a:r>
              <a:rPr lang="en-US" dirty="0">
                <a:solidFill>
                  <a:schemeClr val="accent2"/>
                </a:solidFill>
              </a:rPr>
              <a:t>4  "And as he sowed, some [seed] fell by the wayside; and the birds came and devoured them.</a:t>
            </a:r>
          </a:p>
          <a:p>
            <a:r>
              <a:rPr lang="en-US" dirty="0">
                <a:solidFill>
                  <a:schemeClr val="accent2"/>
                </a:solidFill>
              </a:rPr>
              <a:t>5  "Some fell on stony places, where they did not have much earth; and they immediately sprang up because they had no depth of earth.</a:t>
            </a:r>
          </a:p>
          <a:p>
            <a:r>
              <a:rPr lang="en-US" dirty="0">
                <a:solidFill>
                  <a:schemeClr val="accent2"/>
                </a:solidFill>
              </a:rPr>
              <a:t>6  "But when the sun was up they were scorched, and because they had no root they withered away.</a:t>
            </a:r>
          </a:p>
          <a:p>
            <a:r>
              <a:rPr lang="en-US" dirty="0"/>
              <a:t>7  "And some fell among thorns, and the thorns sprang up and choked them.</a:t>
            </a:r>
          </a:p>
          <a:p>
            <a:r>
              <a:rPr lang="en-US" dirty="0">
                <a:solidFill>
                  <a:schemeClr val="accent2"/>
                </a:solidFill>
              </a:rPr>
              <a:t>8  "But others fell on good ground and yielded a crop: some a hundredfold, some sixty, some thirty.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6954E9-0044-B05C-9832-88613EA0EB48}"/>
              </a:ext>
            </a:extLst>
          </p:cNvPr>
          <p:cNvSpPr txBox="1"/>
          <p:nvPr/>
        </p:nvSpPr>
        <p:spPr>
          <a:xfrm>
            <a:off x="6405465" y="522025"/>
            <a:ext cx="49408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spc="600" dirty="0"/>
              <a:t>MATTHEW 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91EDB8-49D8-1948-E546-B5CF656D1774}"/>
              </a:ext>
            </a:extLst>
          </p:cNvPr>
          <p:cNvSpPr txBox="1"/>
          <p:nvPr/>
        </p:nvSpPr>
        <p:spPr>
          <a:xfrm>
            <a:off x="620486" y="3876870"/>
            <a:ext cx="5195653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6000" dirty="0"/>
              <a:t>WORLDLINESS!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4D7594-DA8C-6C78-E5D6-C2E6682497A7}"/>
              </a:ext>
            </a:extLst>
          </p:cNvPr>
          <p:cNvSpPr/>
          <p:nvPr/>
        </p:nvSpPr>
        <p:spPr>
          <a:xfrm>
            <a:off x="6096000" y="3764187"/>
            <a:ext cx="5886567" cy="1284647"/>
          </a:xfrm>
          <a:custGeom>
            <a:avLst/>
            <a:gdLst>
              <a:gd name="connsiteX0" fmla="*/ 0 w 5886567"/>
              <a:gd name="connsiteY0" fmla="*/ 0 h 1284647"/>
              <a:gd name="connsiteX1" fmla="*/ 588657 w 5886567"/>
              <a:gd name="connsiteY1" fmla="*/ 0 h 1284647"/>
              <a:gd name="connsiteX2" fmla="*/ 1177313 w 5886567"/>
              <a:gd name="connsiteY2" fmla="*/ 0 h 1284647"/>
              <a:gd name="connsiteX3" fmla="*/ 1883701 w 5886567"/>
              <a:gd name="connsiteY3" fmla="*/ 0 h 1284647"/>
              <a:gd name="connsiteX4" fmla="*/ 2295761 w 5886567"/>
              <a:gd name="connsiteY4" fmla="*/ 0 h 1284647"/>
              <a:gd name="connsiteX5" fmla="*/ 2884418 w 5886567"/>
              <a:gd name="connsiteY5" fmla="*/ 0 h 1284647"/>
              <a:gd name="connsiteX6" fmla="*/ 3590806 w 5886567"/>
              <a:gd name="connsiteY6" fmla="*/ 0 h 1284647"/>
              <a:gd name="connsiteX7" fmla="*/ 4120597 w 5886567"/>
              <a:gd name="connsiteY7" fmla="*/ 0 h 1284647"/>
              <a:gd name="connsiteX8" fmla="*/ 4709254 w 5886567"/>
              <a:gd name="connsiteY8" fmla="*/ 0 h 1284647"/>
              <a:gd name="connsiteX9" fmla="*/ 5886567 w 5886567"/>
              <a:gd name="connsiteY9" fmla="*/ 0 h 1284647"/>
              <a:gd name="connsiteX10" fmla="*/ 5886567 w 5886567"/>
              <a:gd name="connsiteY10" fmla="*/ 428216 h 1284647"/>
              <a:gd name="connsiteX11" fmla="*/ 5886567 w 5886567"/>
              <a:gd name="connsiteY11" fmla="*/ 869278 h 1284647"/>
              <a:gd name="connsiteX12" fmla="*/ 5886567 w 5886567"/>
              <a:gd name="connsiteY12" fmla="*/ 1284647 h 1284647"/>
              <a:gd name="connsiteX13" fmla="*/ 5180179 w 5886567"/>
              <a:gd name="connsiteY13" fmla="*/ 1284647 h 1284647"/>
              <a:gd name="connsiteX14" fmla="*/ 4591522 w 5886567"/>
              <a:gd name="connsiteY14" fmla="*/ 1284647 h 1284647"/>
              <a:gd name="connsiteX15" fmla="*/ 4061731 w 5886567"/>
              <a:gd name="connsiteY15" fmla="*/ 1284647 h 1284647"/>
              <a:gd name="connsiteX16" fmla="*/ 3531940 w 5886567"/>
              <a:gd name="connsiteY16" fmla="*/ 1284647 h 1284647"/>
              <a:gd name="connsiteX17" fmla="*/ 3119881 w 5886567"/>
              <a:gd name="connsiteY17" fmla="*/ 1284647 h 1284647"/>
              <a:gd name="connsiteX18" fmla="*/ 2648955 w 5886567"/>
              <a:gd name="connsiteY18" fmla="*/ 1284647 h 1284647"/>
              <a:gd name="connsiteX19" fmla="*/ 2236895 w 5886567"/>
              <a:gd name="connsiteY19" fmla="*/ 1284647 h 1284647"/>
              <a:gd name="connsiteX20" fmla="*/ 1648239 w 5886567"/>
              <a:gd name="connsiteY20" fmla="*/ 1284647 h 1284647"/>
              <a:gd name="connsiteX21" fmla="*/ 1059582 w 5886567"/>
              <a:gd name="connsiteY21" fmla="*/ 1284647 h 1284647"/>
              <a:gd name="connsiteX22" fmla="*/ 0 w 5886567"/>
              <a:gd name="connsiteY22" fmla="*/ 1284647 h 1284647"/>
              <a:gd name="connsiteX23" fmla="*/ 0 w 5886567"/>
              <a:gd name="connsiteY23" fmla="*/ 882124 h 1284647"/>
              <a:gd name="connsiteX24" fmla="*/ 0 w 5886567"/>
              <a:gd name="connsiteY24" fmla="*/ 453909 h 1284647"/>
              <a:gd name="connsiteX25" fmla="*/ 0 w 5886567"/>
              <a:gd name="connsiteY25" fmla="*/ 0 h 1284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886567" h="1284647" extrusionOk="0">
                <a:moveTo>
                  <a:pt x="0" y="0"/>
                </a:moveTo>
                <a:cubicBezTo>
                  <a:pt x="290257" y="-28019"/>
                  <a:pt x="388785" y="3567"/>
                  <a:pt x="588657" y="0"/>
                </a:cubicBezTo>
                <a:cubicBezTo>
                  <a:pt x="788529" y="-3567"/>
                  <a:pt x="972124" y="55325"/>
                  <a:pt x="1177313" y="0"/>
                </a:cubicBezTo>
                <a:cubicBezTo>
                  <a:pt x="1382502" y="-55325"/>
                  <a:pt x="1588490" y="66794"/>
                  <a:pt x="1883701" y="0"/>
                </a:cubicBezTo>
                <a:cubicBezTo>
                  <a:pt x="2178912" y="-66794"/>
                  <a:pt x="2139508" y="43357"/>
                  <a:pt x="2295761" y="0"/>
                </a:cubicBezTo>
                <a:cubicBezTo>
                  <a:pt x="2452014" y="-43357"/>
                  <a:pt x="2616638" y="9941"/>
                  <a:pt x="2884418" y="0"/>
                </a:cubicBezTo>
                <a:cubicBezTo>
                  <a:pt x="3152198" y="-9941"/>
                  <a:pt x="3248608" y="20787"/>
                  <a:pt x="3590806" y="0"/>
                </a:cubicBezTo>
                <a:cubicBezTo>
                  <a:pt x="3933004" y="-20787"/>
                  <a:pt x="3954670" y="15285"/>
                  <a:pt x="4120597" y="0"/>
                </a:cubicBezTo>
                <a:cubicBezTo>
                  <a:pt x="4286524" y="-15285"/>
                  <a:pt x="4483393" y="39437"/>
                  <a:pt x="4709254" y="0"/>
                </a:cubicBezTo>
                <a:cubicBezTo>
                  <a:pt x="4935115" y="-39437"/>
                  <a:pt x="5331079" y="23085"/>
                  <a:pt x="5886567" y="0"/>
                </a:cubicBezTo>
                <a:cubicBezTo>
                  <a:pt x="5888719" y="150948"/>
                  <a:pt x="5843419" y="232312"/>
                  <a:pt x="5886567" y="428216"/>
                </a:cubicBezTo>
                <a:cubicBezTo>
                  <a:pt x="5929715" y="624120"/>
                  <a:pt x="5867947" y="663234"/>
                  <a:pt x="5886567" y="869278"/>
                </a:cubicBezTo>
                <a:cubicBezTo>
                  <a:pt x="5905187" y="1075322"/>
                  <a:pt x="5885822" y="1113611"/>
                  <a:pt x="5886567" y="1284647"/>
                </a:cubicBezTo>
                <a:cubicBezTo>
                  <a:pt x="5735384" y="1330410"/>
                  <a:pt x="5481069" y="1260596"/>
                  <a:pt x="5180179" y="1284647"/>
                </a:cubicBezTo>
                <a:cubicBezTo>
                  <a:pt x="4879289" y="1308698"/>
                  <a:pt x="4732166" y="1257529"/>
                  <a:pt x="4591522" y="1284647"/>
                </a:cubicBezTo>
                <a:cubicBezTo>
                  <a:pt x="4450878" y="1311765"/>
                  <a:pt x="4247268" y="1280768"/>
                  <a:pt x="4061731" y="1284647"/>
                </a:cubicBezTo>
                <a:cubicBezTo>
                  <a:pt x="3876194" y="1288526"/>
                  <a:pt x="3694644" y="1271527"/>
                  <a:pt x="3531940" y="1284647"/>
                </a:cubicBezTo>
                <a:cubicBezTo>
                  <a:pt x="3369236" y="1297767"/>
                  <a:pt x="3292867" y="1250634"/>
                  <a:pt x="3119881" y="1284647"/>
                </a:cubicBezTo>
                <a:cubicBezTo>
                  <a:pt x="2946895" y="1318660"/>
                  <a:pt x="2837936" y="1233911"/>
                  <a:pt x="2648955" y="1284647"/>
                </a:cubicBezTo>
                <a:cubicBezTo>
                  <a:pt x="2459974" y="1335383"/>
                  <a:pt x="2436509" y="1282435"/>
                  <a:pt x="2236895" y="1284647"/>
                </a:cubicBezTo>
                <a:cubicBezTo>
                  <a:pt x="2037281" y="1286859"/>
                  <a:pt x="1869978" y="1241125"/>
                  <a:pt x="1648239" y="1284647"/>
                </a:cubicBezTo>
                <a:cubicBezTo>
                  <a:pt x="1426500" y="1328169"/>
                  <a:pt x="1179121" y="1254244"/>
                  <a:pt x="1059582" y="1284647"/>
                </a:cubicBezTo>
                <a:cubicBezTo>
                  <a:pt x="940043" y="1315050"/>
                  <a:pt x="506607" y="1163863"/>
                  <a:pt x="0" y="1284647"/>
                </a:cubicBezTo>
                <a:cubicBezTo>
                  <a:pt x="-3971" y="1119262"/>
                  <a:pt x="20898" y="1042802"/>
                  <a:pt x="0" y="882124"/>
                </a:cubicBezTo>
                <a:cubicBezTo>
                  <a:pt x="-20898" y="721446"/>
                  <a:pt x="36046" y="547016"/>
                  <a:pt x="0" y="453909"/>
                </a:cubicBezTo>
                <a:cubicBezTo>
                  <a:pt x="-36046" y="360803"/>
                  <a:pt x="23427" y="205643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10755006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5315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FCEF01-00A6-126D-FC46-8D6C038052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numCol="2">
            <a:normAutofit fontScale="77500" lnSpcReduction="2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3  …"Behold, a </a:t>
            </a:r>
            <a:r>
              <a:rPr lang="en-US" dirty="0" err="1">
                <a:solidFill>
                  <a:schemeClr val="accent2"/>
                </a:solidFill>
              </a:rPr>
              <a:t>sower</a:t>
            </a:r>
            <a:r>
              <a:rPr lang="en-US" dirty="0">
                <a:solidFill>
                  <a:schemeClr val="accent2"/>
                </a:solidFill>
              </a:rPr>
              <a:t> went out to sow.</a:t>
            </a:r>
          </a:p>
          <a:p>
            <a:r>
              <a:rPr lang="en-US" dirty="0">
                <a:solidFill>
                  <a:schemeClr val="accent2"/>
                </a:solidFill>
              </a:rPr>
              <a:t>4  "And as he sowed, some [seed] fell by the wayside; and the birds came and devoured them.</a:t>
            </a:r>
          </a:p>
          <a:p>
            <a:r>
              <a:rPr lang="en-US" dirty="0">
                <a:solidFill>
                  <a:schemeClr val="accent2"/>
                </a:solidFill>
              </a:rPr>
              <a:t>5  "Some fell on stony places, where they did not have much earth; and they immediately sprang up because they had no depth of earth.</a:t>
            </a:r>
          </a:p>
          <a:p>
            <a:r>
              <a:rPr lang="en-US" dirty="0">
                <a:solidFill>
                  <a:schemeClr val="accent2"/>
                </a:solidFill>
              </a:rPr>
              <a:t>6  "But when the sun was up they were scorched, and because they had no root they withered away.</a:t>
            </a:r>
          </a:p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7  "And some fell among thorns, and the thorns sprang up and choked them.</a:t>
            </a:r>
          </a:p>
          <a:p>
            <a:r>
              <a:rPr lang="en-US" dirty="0"/>
              <a:t>8  "But others fell on good ground and yielded a crop: some a hundredfold, some sixty, some thirty.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6954E9-0044-B05C-9832-88613EA0EB48}"/>
              </a:ext>
            </a:extLst>
          </p:cNvPr>
          <p:cNvSpPr txBox="1"/>
          <p:nvPr/>
        </p:nvSpPr>
        <p:spPr>
          <a:xfrm>
            <a:off x="6405465" y="522025"/>
            <a:ext cx="49408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spc="600" dirty="0"/>
              <a:t>MATTHEW 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91EDB8-49D8-1948-E546-B5CF656D1774}"/>
              </a:ext>
            </a:extLst>
          </p:cNvPr>
          <p:cNvSpPr txBox="1"/>
          <p:nvPr/>
        </p:nvSpPr>
        <p:spPr>
          <a:xfrm>
            <a:off x="492042" y="3890864"/>
            <a:ext cx="11183511" cy="1015663"/>
          </a:xfrm>
          <a:prstGeom prst="wedgeRectCallout">
            <a:avLst>
              <a:gd name="adj1" fmla="val -2675"/>
              <a:gd name="adj2" fmla="val 80175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6000" spc="-60" dirty="0"/>
              <a:t>Hears, Understands, Bears Fruit!</a:t>
            </a:r>
          </a:p>
        </p:txBody>
      </p:sp>
    </p:spTree>
    <p:extLst>
      <p:ext uri="{BB962C8B-B14F-4D97-AF65-F5344CB8AC3E}">
        <p14:creationId xmlns:p14="http://schemas.microsoft.com/office/powerpoint/2010/main" val="4915075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E7C23938-49E1-9772-8ED3-0BF5DA57B9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082127"/>
              </p:ext>
            </p:extLst>
          </p:nvPr>
        </p:nvGraphicFramePr>
        <p:xfrm>
          <a:off x="686816" y="2651760"/>
          <a:ext cx="10818368" cy="420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09184">
                  <a:extLst>
                    <a:ext uri="{9D8B030D-6E8A-4147-A177-3AD203B41FA5}">
                      <a16:colId xmlns:a16="http://schemas.microsoft.com/office/drawing/2014/main" val="2040250517"/>
                    </a:ext>
                  </a:extLst>
                </a:gridCol>
                <a:gridCol w="5409184">
                  <a:extLst>
                    <a:ext uri="{9D8B030D-6E8A-4147-A177-3AD203B41FA5}">
                      <a16:colId xmlns:a16="http://schemas.microsoft.com/office/drawing/2014/main" val="20851328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MARK 4:24</a:t>
                      </a:r>
                    </a:p>
                  </a:txBody>
                  <a:tcPr marL="121706" marR="121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LUKE 8:18</a:t>
                      </a:r>
                    </a:p>
                  </a:txBody>
                  <a:tcPr marL="121706" marR="121706"/>
                </a:tc>
                <a:extLst>
                  <a:ext uri="{0D108BD9-81ED-4DB2-BD59-A6C34878D82A}">
                    <a16:rowId xmlns:a16="http://schemas.microsoft.com/office/drawing/2014/main" val="1237145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“Then He said to them, ‘</a:t>
                      </a:r>
                      <a:r>
                        <a:rPr lang="en-US" sz="3200" b="0" i="0" u="sng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Take heed what you hear</a:t>
                      </a:r>
                      <a:r>
                        <a:rPr lang="en-US" sz="3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With the same measure you use, it will be measured to you; and to you who hear, more will be given.’”</a:t>
                      </a:r>
                      <a:endParaRPr lang="en-US" sz="3200" dirty="0"/>
                    </a:p>
                  </a:txBody>
                  <a:tcPr marL="121706" marR="121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en-US" sz="3200" b="0" i="0" u="sng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Therefore take heed how you hear</a:t>
                      </a:r>
                      <a:r>
                        <a:rPr lang="en-US" sz="3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For whoever has, to him </a:t>
                      </a:r>
                      <a:r>
                        <a:rPr lang="en-US" sz="32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more</a:t>
                      </a:r>
                      <a:r>
                        <a:rPr lang="en-US" sz="3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will be given; and whoever does not have, even what he seems to have will be taken from him.”</a:t>
                      </a:r>
                      <a:endParaRPr lang="en-US" sz="3200" dirty="0"/>
                    </a:p>
                  </a:txBody>
                  <a:tcPr marL="121706" marR="121706"/>
                </a:tc>
                <a:extLst>
                  <a:ext uri="{0D108BD9-81ED-4DB2-BD59-A6C34878D82A}">
                    <a16:rowId xmlns:a16="http://schemas.microsoft.com/office/drawing/2014/main" val="395200316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A1F0862-6145-50D2-71F4-FAE2C6BCBD12}"/>
              </a:ext>
            </a:extLst>
          </p:cNvPr>
          <p:cNvSpPr txBox="1"/>
          <p:nvPr/>
        </p:nvSpPr>
        <p:spPr>
          <a:xfrm>
            <a:off x="6096000" y="289249"/>
            <a:ext cx="5231363" cy="1815882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Hebrews 2:1, “Therefore we must give the more earnest heed to the things we have heard, lest we drift away.”</a:t>
            </a:r>
          </a:p>
        </p:txBody>
      </p:sp>
    </p:spTree>
    <p:extLst>
      <p:ext uri="{BB962C8B-B14F-4D97-AF65-F5344CB8AC3E}">
        <p14:creationId xmlns:p14="http://schemas.microsoft.com/office/powerpoint/2010/main" val="120472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1. Overriding God’s PROHIBITION</a:t>
            </a:r>
            <a:br>
              <a:rPr lang="en-US" sz="4800" dirty="0"/>
            </a:br>
            <a:r>
              <a:rPr lang="en-US" sz="4800" dirty="0"/>
              <a:t>(Gen. 2:17; 3:6)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2. Omitting God’s COMMISSION</a:t>
            </a:r>
            <a:br>
              <a:rPr lang="en-US" sz="4800" dirty="0"/>
            </a:br>
            <a:r>
              <a:rPr lang="en-US" sz="4800" dirty="0"/>
              <a:t>(Gen. 4:3-5; Jas. 4:17)</a:t>
            </a:r>
          </a:p>
        </p:txBody>
      </p:sp>
    </p:spTree>
    <p:extLst>
      <p:ext uri="{BB962C8B-B14F-4D97-AF65-F5344CB8AC3E}">
        <p14:creationId xmlns:p14="http://schemas.microsoft.com/office/powerpoint/2010/main" val="120639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3. Adding to God’s Word</a:t>
            </a:r>
            <a:br>
              <a:rPr lang="en-US" sz="4800" dirty="0"/>
            </a:br>
            <a:r>
              <a:rPr lang="en-US" sz="4800" dirty="0"/>
              <a:t>(Gen. 3:4; Prov. 30:6; Lev. 10:1, 2)</a:t>
            </a:r>
          </a:p>
        </p:txBody>
      </p:sp>
    </p:spTree>
    <p:extLst>
      <p:ext uri="{BB962C8B-B14F-4D97-AF65-F5344CB8AC3E}">
        <p14:creationId xmlns:p14="http://schemas.microsoft.com/office/powerpoint/2010/main" val="189424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4. SUBSTITUTION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0933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AEA9AE-13DC-E2F8-511A-5331169119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1675" y="560387"/>
            <a:ext cx="10879138" cy="3899645"/>
          </a:xfrm>
        </p:spPr>
        <p:txBody>
          <a:bodyPr vert="horz" wrap="square" lIns="91440" tIns="45720" rIns="91440" bIns="45720" rtlCol="0" anchor="t">
            <a:normAutofit lnSpcReduction="10000"/>
          </a:bodyPr>
          <a:lstStyle/>
          <a:p>
            <a:pPr>
              <a:spcAft>
                <a:spcPts val="1800"/>
              </a:spcAft>
            </a:pPr>
            <a:r>
              <a:rPr lang="en-US" kern="1200" dirty="0">
                <a:latin typeface="+mn-lt"/>
                <a:ea typeface="+mn-ea"/>
                <a:cs typeface="Apple Chancery"/>
              </a:rPr>
              <a:t>SAUL’S SUBSTITUTION (1 Sam. 15)</a:t>
            </a:r>
          </a:p>
          <a:p>
            <a:pPr algn="l">
              <a:spcAft>
                <a:spcPts val="1800"/>
              </a:spcAft>
            </a:pPr>
            <a:r>
              <a:rPr lang="en-US" sz="3200" u="sng" kern="1200" dirty="0">
                <a:latin typeface="+mn-lt"/>
                <a:ea typeface="+mn-ea"/>
                <a:cs typeface="Apple Chancery"/>
              </a:rPr>
              <a:t>Commissioned</a:t>
            </a:r>
            <a:r>
              <a:rPr lang="en-US" sz="3200" kern="1200" dirty="0">
                <a:latin typeface="+mn-lt"/>
                <a:ea typeface="+mn-ea"/>
                <a:cs typeface="Apple Chancery"/>
              </a:rPr>
              <a:t> to “punish” Amalek and to “not spare” anything (15:1-3)</a:t>
            </a:r>
          </a:p>
          <a:p>
            <a:pPr algn="l">
              <a:spcAft>
                <a:spcPts val="1800"/>
              </a:spcAft>
            </a:pPr>
            <a:r>
              <a:rPr lang="en-US" sz="3200" u="sng" kern="1200" dirty="0">
                <a:latin typeface="+mn-lt"/>
                <a:ea typeface="+mn-ea"/>
                <a:cs typeface="Apple Chancery"/>
              </a:rPr>
              <a:t>Substituted</a:t>
            </a:r>
            <a:r>
              <a:rPr lang="en-US" sz="3200" kern="1200" dirty="0">
                <a:latin typeface="+mn-lt"/>
                <a:ea typeface="+mn-ea"/>
                <a:cs typeface="Apple Chancery"/>
              </a:rPr>
              <a:t> a </a:t>
            </a:r>
            <a:r>
              <a:rPr lang="en-US" sz="3200" dirty="0"/>
              <a:t>different </a:t>
            </a:r>
            <a:r>
              <a:rPr lang="en-US" sz="3200" kern="1200" dirty="0">
                <a:latin typeface="+mn-lt"/>
                <a:ea typeface="+mn-ea"/>
                <a:cs typeface="Apple Chancery"/>
              </a:rPr>
              <a:t>plan/purpose that “spared”  as a sacrifice “to the Lord” (15:15)</a:t>
            </a:r>
          </a:p>
          <a:p>
            <a:pPr algn="l">
              <a:spcAft>
                <a:spcPts val="1800"/>
              </a:spcAft>
            </a:pPr>
            <a:r>
              <a:rPr lang="en-US" sz="3600" b="1" dirty="0"/>
              <a:t>= </a:t>
            </a:r>
            <a:r>
              <a:rPr lang="en-US" sz="3600" b="1" i="1" dirty="0"/>
              <a:t>departure from God </a:t>
            </a:r>
            <a:r>
              <a:rPr lang="en-US" sz="3600" b="1" dirty="0"/>
              <a:t>(15:19-23)</a:t>
            </a:r>
            <a:endParaRPr lang="en-US" sz="3600" b="1" kern="1200" dirty="0"/>
          </a:p>
        </p:txBody>
      </p:sp>
    </p:spTree>
    <p:extLst>
      <p:ext uri="{BB962C8B-B14F-4D97-AF65-F5344CB8AC3E}">
        <p14:creationId xmlns:p14="http://schemas.microsoft.com/office/powerpoint/2010/main" val="8328569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854849F-5320-37E1-0D81-BE92BE61905C}"/>
              </a:ext>
            </a:extLst>
          </p:cNvPr>
          <p:cNvSpPr txBox="1">
            <a:spLocks/>
          </p:cNvSpPr>
          <p:nvPr/>
        </p:nvSpPr>
        <p:spPr>
          <a:xfrm>
            <a:off x="701675" y="583164"/>
            <a:ext cx="10879138" cy="12596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JEROBOAM’S SUBSTITUTION (1 Kin. 12)</a:t>
            </a:r>
          </a:p>
          <a:p>
            <a:pPr>
              <a:tabLst>
                <a:tab pos="4800600" algn="l"/>
              </a:tabLst>
            </a:pPr>
            <a:r>
              <a:rPr lang="en-US" sz="3200" dirty="0"/>
              <a:t>Given ten tribes to rule (1 Kin. 11:31)</a:t>
            </a: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1CA89252-D9D1-DE42-8085-C8EE5EACE5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047388"/>
              </p:ext>
            </p:extLst>
          </p:nvPr>
        </p:nvGraphicFramePr>
        <p:xfrm>
          <a:off x="858416" y="2305870"/>
          <a:ext cx="10328988" cy="2651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64494">
                  <a:extLst>
                    <a:ext uri="{9D8B030D-6E8A-4147-A177-3AD203B41FA5}">
                      <a16:colId xmlns:a16="http://schemas.microsoft.com/office/drawing/2014/main" val="1412199588"/>
                    </a:ext>
                  </a:extLst>
                </a:gridCol>
                <a:gridCol w="5164494">
                  <a:extLst>
                    <a:ext uri="{9D8B030D-6E8A-4147-A177-3AD203B41FA5}">
                      <a16:colId xmlns:a16="http://schemas.microsoft.com/office/drawing/2014/main" val="4047968245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l"/>
                      <a:r>
                        <a:rPr lang="en-US" sz="3200" b="1" u="sng" dirty="0"/>
                        <a:t>The Fake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u="sng" dirty="0"/>
                        <a:t>The Real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050569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Visible golden calves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The invisible God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948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Shrines on high places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The temple of God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639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Priests from every 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The Levitical priesthood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999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Feast days in the eighth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The seventh month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780276"/>
                  </a:ext>
                </a:extLst>
              </a:tr>
            </a:tbl>
          </a:graphicData>
        </a:graphic>
      </p:graphicFrame>
      <p:sp>
        <p:nvSpPr>
          <p:cNvPr id="5" name="Arrow: Bent-Up 4">
            <a:extLst>
              <a:ext uri="{FF2B5EF4-FFF2-40B4-BE49-F238E27FC236}">
                <a16:creationId xmlns:a16="http://schemas.microsoft.com/office/drawing/2014/main" id="{1206EA7F-D8B7-5DF5-E561-A48F5894908C}"/>
              </a:ext>
            </a:extLst>
          </p:cNvPr>
          <p:cNvSpPr/>
          <p:nvPr/>
        </p:nvSpPr>
        <p:spPr>
          <a:xfrm flipH="1" flipV="1">
            <a:off x="1189655" y="797769"/>
            <a:ext cx="891073" cy="1170991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B020390-D9C2-85B2-5101-6DB3E8E0AD7C}"/>
              </a:ext>
            </a:extLst>
          </p:cNvPr>
          <p:cNvGrpSpPr/>
          <p:nvPr/>
        </p:nvGrpSpPr>
        <p:grpSpPr>
          <a:xfrm>
            <a:off x="858416" y="4877566"/>
            <a:ext cx="10277670" cy="1226400"/>
            <a:chOff x="858416" y="4877566"/>
            <a:chExt cx="10277670" cy="122640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EA8E760-C11B-11B7-50D1-D0DB29643B8C}"/>
                </a:ext>
              </a:extLst>
            </p:cNvPr>
            <p:cNvSpPr txBox="1"/>
            <p:nvPr/>
          </p:nvSpPr>
          <p:spPr>
            <a:xfrm>
              <a:off x="858416" y="5457635"/>
              <a:ext cx="10277670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600" i="1" dirty="0"/>
                <a:t>= departure from the living God </a:t>
              </a:r>
              <a:r>
                <a:rPr lang="en-US" sz="3600" dirty="0"/>
                <a:t>(1 Kin. 14:7-11)</a:t>
              </a:r>
            </a:p>
          </p:txBody>
        </p:sp>
        <p:sp>
          <p:nvSpPr>
            <p:cNvPr id="7" name="Arrow: Down 6">
              <a:extLst>
                <a:ext uri="{FF2B5EF4-FFF2-40B4-BE49-F238E27FC236}">
                  <a16:creationId xmlns:a16="http://schemas.microsoft.com/office/drawing/2014/main" id="{80FA927F-055A-0858-8333-F155223DEF04}"/>
                </a:ext>
              </a:extLst>
            </p:cNvPr>
            <p:cNvSpPr/>
            <p:nvPr/>
          </p:nvSpPr>
          <p:spPr>
            <a:xfrm>
              <a:off x="1366933" y="4877566"/>
              <a:ext cx="457202" cy="60649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710695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BC329A-10C8-9B5A-DF62-47DA2914C7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numCol="2">
            <a:normAutofit/>
          </a:bodyPr>
          <a:lstStyle/>
          <a:p>
            <a:pPr algn="l"/>
            <a:r>
              <a:rPr lang="en-US" sz="5400" dirty="0"/>
              <a:t>1. </a:t>
            </a:r>
            <a:r>
              <a:rPr lang="en-US" sz="4400" dirty="0">
                <a:latin typeface="Agency FB" panose="020B0503020202020204" pitchFamily="34" charset="0"/>
              </a:rPr>
              <a:t>violate a </a:t>
            </a:r>
            <a:r>
              <a:rPr lang="en-US" sz="4400" b="1" dirty="0"/>
              <a:t>PROHIBITION</a:t>
            </a:r>
            <a:endParaRPr lang="en-US" sz="5400" b="1" dirty="0"/>
          </a:p>
          <a:p>
            <a:pPr algn="l"/>
            <a:r>
              <a:rPr lang="en-US" sz="5400" dirty="0"/>
              <a:t>2.</a:t>
            </a:r>
            <a:r>
              <a:rPr lang="en-US" sz="5400" dirty="0">
                <a:latin typeface="Agency FB" panose="020B0503020202020204" pitchFamily="34" charset="0"/>
              </a:rPr>
              <a:t> </a:t>
            </a:r>
            <a:r>
              <a:rPr lang="en-US" sz="4800" dirty="0">
                <a:latin typeface="Agency FB" panose="020B0503020202020204" pitchFamily="34" charset="0"/>
              </a:rPr>
              <a:t>omit a</a:t>
            </a:r>
            <a:r>
              <a:rPr lang="en-US" sz="4800" b="1" dirty="0"/>
              <a:t> COMMISSION</a:t>
            </a:r>
            <a:endParaRPr lang="en-US" sz="5400" b="1" dirty="0"/>
          </a:p>
          <a:p>
            <a:pPr algn="l"/>
            <a:r>
              <a:rPr lang="en-US" sz="5400" dirty="0"/>
              <a:t>3. </a:t>
            </a:r>
            <a:r>
              <a:rPr lang="en-US" sz="4800" b="1" dirty="0"/>
              <a:t>ADDITION</a:t>
            </a:r>
            <a:endParaRPr lang="en-US" sz="5400" b="1" dirty="0"/>
          </a:p>
          <a:p>
            <a:pPr algn="l"/>
            <a:r>
              <a:rPr lang="en-US" sz="5400" dirty="0"/>
              <a:t>4. </a:t>
            </a:r>
            <a:r>
              <a:rPr lang="en-US" sz="4800" b="1" dirty="0"/>
              <a:t>SUBSTITUTION</a:t>
            </a:r>
            <a:endParaRPr lang="en-US" sz="5400" b="1" dirty="0"/>
          </a:p>
          <a:p>
            <a:r>
              <a:rPr lang="en-US" sz="5400" dirty="0"/>
              <a:t>5.  ?</a:t>
            </a:r>
          </a:p>
          <a:p>
            <a:r>
              <a:rPr lang="en-US" sz="5400" dirty="0"/>
              <a:t>6.  ?</a:t>
            </a:r>
          </a:p>
          <a:p>
            <a:r>
              <a:rPr lang="en-US" sz="5400" dirty="0"/>
              <a:t>7.  ?</a:t>
            </a:r>
          </a:p>
          <a:p>
            <a:pPr marL="914400" indent="-914400">
              <a:buAutoNum type="arabicPeriod" startAt="8"/>
            </a:pPr>
            <a:r>
              <a:rPr lang="en-US" sz="5400" dirty="0"/>
              <a:t> 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0EB994-A74E-EE94-EA61-1B0FEE471459}"/>
              </a:ext>
            </a:extLst>
          </p:cNvPr>
          <p:cNvSpPr txBox="1"/>
          <p:nvPr/>
        </p:nvSpPr>
        <p:spPr>
          <a:xfrm>
            <a:off x="7151866" y="385763"/>
            <a:ext cx="3599063" cy="14465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ler" panose="00000400000000000000" pitchFamily="2" charset="0"/>
                <a:ea typeface="+mn-ea"/>
                <a:cs typeface="+mn-cs"/>
              </a:rPr>
              <a:t>Outlets of</a:t>
            </a: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ler" panose="00000400000000000000" pitchFamily="2" charset="0"/>
                <a:ea typeface="+mn-ea"/>
                <a:cs typeface="+mn-cs"/>
              </a:rPr>
            </a:b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ler" panose="00000400000000000000" pitchFamily="2" charset="0"/>
                <a:ea typeface="+mn-ea"/>
                <a:cs typeface="+mn-cs"/>
              </a:rPr>
              <a:t>UNBELIEF</a:t>
            </a:r>
          </a:p>
        </p:txBody>
      </p:sp>
    </p:spTree>
    <p:extLst>
      <p:ext uri="{BB962C8B-B14F-4D97-AF65-F5344CB8AC3E}">
        <p14:creationId xmlns:p14="http://schemas.microsoft.com/office/powerpoint/2010/main" val="287518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7456" y="2158258"/>
            <a:ext cx="11892685" cy="2633786"/>
          </a:xfrm>
        </p:spPr>
        <p:txBody>
          <a:bodyPr>
            <a:normAutofit/>
          </a:bodyPr>
          <a:lstStyle/>
          <a:p>
            <a:r>
              <a:rPr lang="en-US" sz="5400" dirty="0"/>
              <a:t>5. PRESUMPTION</a:t>
            </a:r>
            <a:br>
              <a:rPr lang="en-US" sz="5400" dirty="0"/>
            </a:br>
            <a:r>
              <a:rPr lang="en-US" sz="4800" dirty="0"/>
              <a:t>(Psa. 19:13; 2 Sam. 6:6)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0599F9-4D63-A4B1-D9FE-4D0C5AE6A164}"/>
              </a:ext>
            </a:extLst>
          </p:cNvPr>
          <p:cNvSpPr txBox="1"/>
          <p:nvPr/>
        </p:nvSpPr>
        <p:spPr>
          <a:xfrm>
            <a:off x="1916817" y="4706033"/>
            <a:ext cx="964276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Psalm 86:11, “Teach me Your way, O LORD; I will walk in Your truth; Unite my heart to fear Your name.”</a:t>
            </a:r>
          </a:p>
        </p:txBody>
      </p:sp>
    </p:spTree>
    <p:extLst>
      <p:ext uri="{BB962C8B-B14F-4D97-AF65-F5344CB8AC3E}">
        <p14:creationId xmlns:p14="http://schemas.microsoft.com/office/powerpoint/2010/main" val="1212935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1325</TotalTime>
  <Words>1036</Words>
  <Application>Microsoft Office PowerPoint</Application>
  <PresentationFormat>Widescreen</PresentationFormat>
  <Paragraphs>90</Paragraphs>
  <Slides>19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Bahnschrift Light SemiCondensed</vt:lpstr>
      <vt:lpstr>Segoe UI</vt:lpstr>
      <vt:lpstr>Bahnschrift SemiBold</vt:lpstr>
      <vt:lpstr>Calibri</vt:lpstr>
      <vt:lpstr>Adler</vt:lpstr>
      <vt:lpstr>Arial</vt:lpstr>
      <vt:lpstr>Trebuchet MS</vt:lpstr>
      <vt:lpstr>Agency FB</vt:lpstr>
      <vt:lpstr>Bahnschrift SemiBold SemiConden</vt:lpstr>
      <vt:lpstr>Default</vt:lpstr>
      <vt:lpstr>How &amp; Why Men DEPART FROM GOD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&amp; Why Do Men DEPART FROM GOD?</dc:title>
  <dc:creator>Steven Wallace</dc:creator>
  <cp:lastModifiedBy>Steven Wallace</cp:lastModifiedBy>
  <cp:revision>3</cp:revision>
  <dcterms:created xsi:type="dcterms:W3CDTF">2022-07-07T16:26:07Z</dcterms:created>
  <dcterms:modified xsi:type="dcterms:W3CDTF">2022-09-19T05:48:19Z</dcterms:modified>
</cp:coreProperties>
</file>