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84" r:id="rId2"/>
  </p:sldMasterIdLst>
  <p:sldIdLst>
    <p:sldId id="273" r:id="rId3"/>
    <p:sldId id="262" r:id="rId4"/>
    <p:sldId id="257" r:id="rId5"/>
    <p:sldId id="263" r:id="rId6"/>
    <p:sldId id="264" r:id="rId7"/>
    <p:sldId id="265" r:id="rId8"/>
    <p:sldId id="266" r:id="rId9"/>
    <p:sldId id="268" r:id="rId10"/>
  </p:sldIdLst>
  <p:sldSz cx="12192000" cy="6858000"/>
  <p:notesSz cx="7315200" cy="9601200"/>
  <p:embeddedFontLst>
    <p:embeddedFont>
      <p:font typeface="Albertus Medium" panose="020E0602030304020304" pitchFamily="34" charset="0"/>
      <p:regular r:id="rId11"/>
    </p:embeddedFont>
    <p:embeddedFont>
      <p:font typeface="Arial Narrow" panose="020B0604020202020204" pitchFamily="3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Copperplate Gothic Bold" panose="020E0705020206020404" pitchFamily="34" charset="77"/>
      <p:bold r:id="rId22"/>
    </p:embeddedFont>
    <p:embeddedFont>
      <p:font typeface="Garamond" panose="02020404030301010803" pitchFamily="18" charset="0"/>
      <p:regular r:id="rId23"/>
      <p:bold r:id="rId24"/>
      <p: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7942"/>
    <a:srgbClr val="5A4022"/>
    <a:srgbClr val="2D699B"/>
    <a:srgbClr val="0066FF"/>
    <a:srgbClr val="3772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1"/>
  </p:normalViewPr>
  <p:slideViewPr>
    <p:cSldViewPr>
      <p:cViewPr varScale="1">
        <p:scale>
          <a:sx n="109" d="100"/>
          <a:sy n="109" d="100"/>
        </p:scale>
        <p:origin x="680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E43D-36B5-448D-A1F4-1D034D4575F4}" type="datetimeFigureOut">
              <a:rPr lang="en-US" smtClean="0"/>
              <a:t>9/14/19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350F-5477-41F7-B251-89FE0E3C88C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07889"/>
            <a:ext cx="103632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E43D-36B5-448D-A1F4-1D034D4575F4}" type="datetimeFigureOut">
              <a:rPr lang="en-US" smtClean="0"/>
              <a:t>9/14/19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350F-5477-41F7-B251-89FE0E3C88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E43D-36B5-448D-A1F4-1D034D4575F4}" type="datetimeFigureOut">
              <a:rPr lang="en-US" smtClean="0"/>
              <a:t>9/14/19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350F-5477-41F7-B251-89FE0E3C88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E43D-36B5-448D-A1F4-1D034D4575F4}" type="datetimeFigureOut">
              <a:rPr lang="en-US" smtClean="0"/>
              <a:t>9/14/19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350F-5477-41F7-B251-89FE0E3C8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969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E43D-36B5-448D-A1F4-1D034D4575F4}" type="datetimeFigureOut">
              <a:rPr lang="en-US" smtClean="0"/>
              <a:t>9/14/19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350F-5477-41F7-B251-89FE0E3C8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8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E43D-36B5-448D-A1F4-1D034D4575F4}" type="datetimeFigureOut">
              <a:rPr lang="en-US" smtClean="0"/>
              <a:t>9/14/19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350F-5477-41F7-B251-89FE0E3C8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55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E43D-36B5-448D-A1F4-1D034D4575F4}" type="datetimeFigureOut">
              <a:rPr lang="en-US" smtClean="0"/>
              <a:t>9/14/19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350F-5477-41F7-B251-89FE0E3C8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99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E43D-36B5-448D-A1F4-1D034D4575F4}" type="datetimeFigureOut">
              <a:rPr lang="en-US" smtClean="0"/>
              <a:t>9/14/19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350F-5477-41F7-B251-89FE0E3C8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15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E43D-36B5-448D-A1F4-1D034D4575F4}" type="datetimeFigureOut">
              <a:rPr lang="en-US" smtClean="0"/>
              <a:t>9/14/19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350F-5477-41F7-B251-89FE0E3C8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744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E43D-36B5-448D-A1F4-1D034D4575F4}" type="datetimeFigureOut">
              <a:rPr lang="en-US" smtClean="0"/>
              <a:t>9/14/19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350F-5477-41F7-B251-89FE0E3C8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178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E43D-36B5-448D-A1F4-1D034D4575F4}" type="datetimeFigureOut">
              <a:rPr lang="en-US" smtClean="0"/>
              <a:t>9/14/19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350F-5477-41F7-B251-89FE0E3C8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60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E43D-36B5-448D-A1F4-1D034D4575F4}" type="datetimeFigureOut">
              <a:rPr lang="en-US" smtClean="0"/>
              <a:t>9/14/19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350F-5477-41F7-B251-89FE0E3C88C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E43D-36B5-448D-A1F4-1D034D4575F4}" type="datetimeFigureOut">
              <a:rPr lang="en-US" smtClean="0"/>
              <a:t>9/14/19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350F-5477-41F7-B251-89FE0E3C8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7074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E43D-36B5-448D-A1F4-1D034D4575F4}" type="datetimeFigureOut">
              <a:rPr lang="en-US" smtClean="0"/>
              <a:t>9/14/19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350F-5477-41F7-B251-89FE0E3C8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4991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E43D-36B5-448D-A1F4-1D034D4575F4}" type="datetimeFigureOut">
              <a:rPr lang="en-US" smtClean="0"/>
              <a:t>9/14/19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350F-5477-41F7-B251-89FE0E3C8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76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4962526"/>
            <a:ext cx="10513484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3462339"/>
            <a:ext cx="10513484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E43D-36B5-448D-A1F4-1D034D4575F4}" type="datetimeFigureOut">
              <a:rPr lang="en-US" smtClean="0"/>
              <a:t>9/14/19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350F-5477-41F7-B251-89FE0E3C88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49784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1600200"/>
            <a:ext cx="49784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E43D-36B5-448D-A1F4-1D034D4575F4}" type="datetimeFigureOut">
              <a:rPr lang="en-US" smtClean="0"/>
              <a:t>9/14/19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350F-5477-41F7-B251-89FE0E3C88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2209800"/>
            <a:ext cx="49784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2209800"/>
            <a:ext cx="49784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0"/>
            <a:ext cx="49784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600200"/>
            <a:ext cx="49784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E43D-36B5-448D-A1F4-1D034D4575F4}" type="datetimeFigureOut">
              <a:rPr lang="en-US" smtClean="0"/>
              <a:t>9/14/19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350F-5477-41F7-B251-89FE0E3C88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E43D-36B5-448D-A1F4-1D034D4575F4}" type="datetimeFigureOut">
              <a:rPr lang="en-US" smtClean="0"/>
              <a:t>9/14/19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350F-5477-41F7-B251-89FE0E3C88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E43D-36B5-448D-A1F4-1D034D4575F4}" type="datetimeFigureOut">
              <a:rPr lang="en-US" smtClean="0"/>
              <a:t>9/14/19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350F-5477-41F7-B251-89FE0E3C88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283200" y="1447800"/>
            <a:ext cx="61976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1447800"/>
            <a:ext cx="39624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6864" y="2547892"/>
            <a:ext cx="39624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E43D-36B5-448D-A1F4-1D034D4575F4}" type="datetimeFigureOut">
              <a:rPr lang="en-US" smtClean="0"/>
              <a:t>9/14/19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350F-5477-41F7-B251-89FE0E3C88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447800"/>
            <a:ext cx="39624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09792" y="1447800"/>
            <a:ext cx="4559808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547891"/>
            <a:ext cx="39624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E43D-36B5-448D-A1F4-1D034D4575F4}" type="datetimeFigureOut">
              <a:rPr lang="en-US" smtClean="0"/>
              <a:t>9/14/19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350F-5477-41F7-B251-89FE0E3C88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1"/>
            <a:ext cx="10566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0" y="6356351"/>
            <a:ext cx="2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9B37E43D-36B5-448D-A1F4-1D034D4575F4}" type="datetimeFigureOut">
              <a:rPr lang="en-US" smtClean="0"/>
              <a:t>9/14/19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56351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8CB5350F-5477-41F7-B251-89FE0E3C88C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7E43D-36B5-448D-A1F4-1D034D4575F4}" type="datetimeFigureOut">
              <a:rPr lang="en-US" smtClean="0"/>
              <a:t>9/14/19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5350F-5477-41F7-B251-89FE0E3C8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03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79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AE8F02-2A5C-3847-BC18-CF130330F4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1" b="1099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F44A562-02B0-7B4C-A0FF-080778DE4792}"/>
              </a:ext>
            </a:extLst>
          </p:cNvPr>
          <p:cNvSpPr txBox="1">
            <a:spLocks/>
          </p:cNvSpPr>
          <p:nvPr/>
        </p:nvSpPr>
        <p:spPr>
          <a:xfrm>
            <a:off x="596704" y="685800"/>
            <a:ext cx="6096000" cy="34705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anose="020E0602030304020304" pitchFamily="34" charset="0"/>
                <a:cs typeface="Herculanum"/>
              </a:rPr>
              <a:t>Conquering Giants</a:t>
            </a:r>
            <a:br>
              <a:rPr lang="en-US" sz="8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anose="020E0602030304020304" pitchFamily="34" charset="0"/>
                <a:cs typeface="Herculanum"/>
              </a:rPr>
            </a:br>
            <a:r>
              <a:rPr lang="en-US" sz="3200" dirty="0">
                <a:solidFill>
                  <a:srgbClr val="674521"/>
                </a:solidFill>
                <a:latin typeface="Albertus Medium" panose="020E0602030304020304" pitchFamily="34" charset="0"/>
                <a:cs typeface="Herculanum"/>
              </a:rPr>
              <a:t>1 Samuel 17:40-51</a:t>
            </a:r>
            <a:br>
              <a:rPr lang="en-US" sz="2400" dirty="0">
                <a:solidFill>
                  <a:srgbClr val="674521"/>
                </a:solidFill>
                <a:latin typeface="Albertus Medium" panose="020E0602030304020304" pitchFamily="34" charset="0"/>
                <a:cs typeface="Herculanum"/>
              </a:rPr>
            </a:br>
            <a:endParaRPr lang="en-US" sz="2800" dirty="0">
              <a:solidFill>
                <a:srgbClr val="674521"/>
              </a:solidFill>
              <a:latin typeface="Albertus Medium" panose="020E0602030304020304" pitchFamily="34" charset="0"/>
              <a:cs typeface="Herculanum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5E82B5-6E41-B14E-BBE1-74D72FE99A98}"/>
              </a:ext>
            </a:extLst>
          </p:cNvPr>
          <p:cNvSpPr txBox="1"/>
          <p:nvPr/>
        </p:nvSpPr>
        <p:spPr>
          <a:xfrm>
            <a:off x="596704" y="3986482"/>
            <a:ext cx="33487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ramond"/>
                <a:cs typeface="Garamond"/>
              </a:rPr>
              <a:t>A series of sermons regarding some of the giants that we face today and the power that God provides to overcome them.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374A6C-2D74-724A-AB28-B1E70F8F8169}"/>
              </a:ext>
            </a:extLst>
          </p:cNvPr>
          <p:cNvSpPr txBox="1"/>
          <p:nvPr/>
        </p:nvSpPr>
        <p:spPr>
          <a:xfrm>
            <a:off x="3543300" y="5814952"/>
            <a:ext cx="5105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opperplate Gothic Bold" panose="020E0705020206020404" pitchFamily="34" charset="77"/>
                <a:cs typeface="Phosphate Inline" panose="02000506050000020004" pitchFamily="2" charset="77"/>
              </a:rPr>
              <a:t>Mt. Baker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Copperplate Gothic Bold" panose="020E0705020206020404" pitchFamily="34" charset="77"/>
              </a:rPr>
              <a:t>Church of Christ</a:t>
            </a:r>
          </a:p>
        </p:txBody>
      </p:sp>
    </p:spTree>
    <p:extLst>
      <p:ext uri="{BB962C8B-B14F-4D97-AF65-F5344CB8AC3E}">
        <p14:creationId xmlns:p14="http://schemas.microsoft.com/office/powerpoint/2010/main" val="68212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63D928A-8252-B449-A952-D4EFC34D4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627062"/>
            <a:ext cx="7924800" cy="3335337"/>
          </a:xfrm>
        </p:spPr>
        <p:txBody>
          <a:bodyPr/>
          <a:lstStyle/>
          <a:p>
            <a:pPr algn="ctr"/>
            <a:r>
              <a:rPr lang="en-US" sz="8000" cap="small" dirty="0">
                <a:latin typeface="Albertus Medium" panose="020E0602030304020304" pitchFamily="34" charset="0"/>
              </a:rPr>
              <a:t>Truth</a:t>
            </a:r>
            <a:br>
              <a:rPr lang="en-US" sz="8000" cap="small" dirty="0">
                <a:latin typeface="Albertus Medium" panose="020E0602030304020304" pitchFamily="34" charset="0"/>
              </a:rPr>
            </a:br>
            <a:r>
              <a:rPr lang="en-US" sz="5400" cap="small" dirty="0">
                <a:latin typeface="Albertus Medium" panose="020E0602030304020304" pitchFamily="34" charset="0"/>
              </a:rPr>
              <a:t>and</a:t>
            </a:r>
            <a:br>
              <a:rPr lang="en-US" sz="8000" cap="small" dirty="0">
                <a:latin typeface="Albertus Medium" panose="020E0602030304020304" pitchFamily="34" charset="0"/>
              </a:rPr>
            </a:br>
            <a:r>
              <a:rPr lang="en-US" sz="8000" cap="small" dirty="0">
                <a:latin typeface="Albertus Medium" panose="020E0602030304020304" pitchFamily="34" charset="0"/>
              </a:rPr>
              <a:t>Relativity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00C53729-7BCE-2549-B5C2-F03E24B54D64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895600" y="4468812"/>
            <a:ext cx="6400800" cy="1752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chemeClr val="tx2"/>
                </a:solidFill>
                <a:latin typeface="Albertus Medium" panose="020E0602030304020304" pitchFamily="34" charset="0"/>
              </a:rPr>
              <a:t>Can we REALLY Know Truth?</a:t>
            </a:r>
          </a:p>
        </p:txBody>
      </p:sp>
    </p:spTree>
    <p:extLst>
      <p:ext uri="{BB962C8B-B14F-4D97-AF65-F5344CB8AC3E}">
        <p14:creationId xmlns:p14="http://schemas.microsoft.com/office/powerpoint/2010/main" val="354121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cap="small" dirty="0">
                <a:solidFill>
                  <a:schemeClr val="tx2"/>
                </a:solidFill>
                <a:latin typeface="Albertus Medium" panose="020E0602030304020304" pitchFamily="34" charset="0"/>
              </a:rPr>
              <a:t>That You May Know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problem of Gnosticism in the first century</a:t>
            </a:r>
          </a:p>
          <a:p>
            <a:r>
              <a:rPr lang="en-US" sz="3200" dirty="0"/>
              <a:t>John writes that we may KNOW </a:t>
            </a:r>
            <a:r>
              <a:rPr lang="en-US" sz="3200" dirty="0">
                <a:solidFill>
                  <a:schemeClr val="tx2"/>
                </a:solidFill>
              </a:rPr>
              <a:t>(1 John)</a:t>
            </a:r>
          </a:p>
          <a:p>
            <a:r>
              <a:rPr lang="en-US" sz="3200" dirty="0"/>
              <a:t>Jesus affirms that we can know The TRUTH</a:t>
            </a:r>
          </a:p>
          <a:p>
            <a:r>
              <a:rPr lang="en-US" sz="3200" dirty="0"/>
              <a:t>Jesus affirms that He is the embodiment of TRUTH </a:t>
            </a:r>
            <a:r>
              <a:rPr lang="en-US" sz="3200" dirty="0">
                <a:solidFill>
                  <a:schemeClr val="tx2"/>
                </a:solidFill>
              </a:rPr>
              <a:t>(Jn.14:6)</a:t>
            </a:r>
          </a:p>
          <a:p>
            <a:r>
              <a:rPr lang="en-US" sz="3200" dirty="0"/>
              <a:t>“However, there is not in everyone that knowledge…” </a:t>
            </a:r>
            <a:r>
              <a:rPr lang="en-US" sz="3200" dirty="0">
                <a:solidFill>
                  <a:schemeClr val="tx2"/>
                </a:solidFill>
              </a:rPr>
              <a:t>(1Cor.8:7)</a:t>
            </a:r>
          </a:p>
        </p:txBody>
      </p:sp>
    </p:spTree>
    <p:extLst>
      <p:ext uri="{BB962C8B-B14F-4D97-AF65-F5344CB8AC3E}">
        <p14:creationId xmlns:p14="http://schemas.microsoft.com/office/powerpoint/2010/main" val="24288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cap="small" dirty="0">
                <a:solidFill>
                  <a:schemeClr val="tx2"/>
                </a:solidFill>
                <a:latin typeface="Albertus Medium" panose="020E0602030304020304" pitchFamily="34" charset="0"/>
              </a:rPr>
              <a:t>Can We Really Know?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Skeptics Claims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/>
              <a:t>There is NO objective Truth</a:t>
            </a:r>
          </a:p>
          <a:p>
            <a:r>
              <a:rPr lang="en-US" sz="3600" dirty="0"/>
              <a:t>Is Truth in Religion an Oxymoron?</a:t>
            </a:r>
          </a:p>
        </p:txBody>
      </p:sp>
    </p:spTree>
    <p:extLst>
      <p:ext uri="{BB962C8B-B14F-4D97-AF65-F5344CB8AC3E}">
        <p14:creationId xmlns:p14="http://schemas.microsoft.com/office/powerpoint/2010/main" val="33316866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cap="small" dirty="0">
                <a:solidFill>
                  <a:schemeClr val="tx2"/>
                </a:solidFill>
                <a:latin typeface="Albertus Medium" panose="020E0602030304020304" pitchFamily="34" charset="0"/>
              </a:rPr>
              <a:t>Does Truth Exist?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Postmodernism – “Truth is relative”</a:t>
            </a:r>
          </a:p>
          <a:p>
            <a:r>
              <a:rPr lang="en-US" sz="3200" dirty="0"/>
              <a:t>We demand truth in every area of our lives!</a:t>
            </a:r>
            <a:endParaRPr lang="en-US" sz="3200" dirty="0">
              <a:solidFill>
                <a:schemeClr val="tx2"/>
              </a:solidFill>
            </a:endParaRPr>
          </a:p>
          <a:p>
            <a:r>
              <a:rPr lang="en-US" sz="3200" dirty="0"/>
              <a:t>We acknowledge many absolute truths</a:t>
            </a:r>
            <a:endParaRPr lang="en-US" sz="3200" dirty="0">
              <a:solidFill>
                <a:schemeClr val="tx2"/>
              </a:solidFill>
            </a:endParaRPr>
          </a:p>
          <a:p>
            <a:r>
              <a:rPr lang="en-US" sz="3200" dirty="0"/>
              <a:t>Self-defeating Claims</a:t>
            </a:r>
            <a:endParaRPr lang="en-US" sz="3200" dirty="0">
              <a:solidFill>
                <a:schemeClr val="tx2"/>
              </a:solidFill>
            </a:endParaRPr>
          </a:p>
          <a:p>
            <a:r>
              <a:rPr lang="en-US" sz="3200" dirty="0"/>
              <a:t>Why do so many want to reject moral truth?</a:t>
            </a:r>
          </a:p>
          <a:p>
            <a:r>
              <a:rPr lang="en-US" sz="3200" dirty="0"/>
              <a:t>What is Truth? </a:t>
            </a:r>
            <a:r>
              <a:rPr lang="en-US" sz="3200" dirty="0">
                <a:solidFill>
                  <a:schemeClr val="tx2"/>
                </a:solidFill>
              </a:rPr>
              <a:t>(Jn.18:37-38)</a:t>
            </a:r>
          </a:p>
        </p:txBody>
      </p:sp>
    </p:spTree>
    <p:extLst>
      <p:ext uri="{BB962C8B-B14F-4D97-AF65-F5344CB8AC3E}">
        <p14:creationId xmlns:p14="http://schemas.microsoft.com/office/powerpoint/2010/main" val="3186763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cap="small" dirty="0">
                <a:solidFill>
                  <a:schemeClr val="tx2"/>
                </a:solidFill>
                <a:latin typeface="Albertus Medium" panose="020E0602030304020304" pitchFamily="34" charset="0"/>
              </a:rPr>
              <a:t>Can We KNOW Truth?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Skeptic and Agnostic Claims</a:t>
            </a:r>
          </a:p>
          <a:p>
            <a:r>
              <a:rPr lang="en-US" sz="3600" dirty="0"/>
              <a:t>Bible Claims </a:t>
            </a:r>
            <a:r>
              <a:rPr lang="en-US" sz="3200" dirty="0">
                <a:solidFill>
                  <a:schemeClr val="tx2"/>
                </a:solidFill>
              </a:rPr>
              <a:t>(Jn.8:32)</a:t>
            </a:r>
          </a:p>
          <a:p>
            <a:r>
              <a:rPr lang="en-US" sz="3600" dirty="0"/>
              <a:t>How is Truth established?</a:t>
            </a:r>
            <a:endParaRPr lang="en-US" sz="3600" dirty="0">
              <a:solidFill>
                <a:schemeClr val="tx2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en-US" sz="2400" dirty="0"/>
              <a:t>The Law of Non-Contradiction</a:t>
            </a:r>
            <a:endParaRPr lang="en-US" sz="2400" dirty="0">
              <a:solidFill>
                <a:schemeClr val="tx2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en-US" sz="2400" dirty="0"/>
              <a:t>The Law of Excluded Middle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/>
              <a:t>By Induction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/>
              <a:t>By Sufficient Evidence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617603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u="sng" cap="small" dirty="0">
                <a:solidFill>
                  <a:schemeClr val="tx2"/>
                </a:solidFill>
                <a:latin typeface="Albertus Medium" panose="020E0602030304020304" pitchFamily="34" charset="0"/>
              </a:rPr>
              <a:t>HOW</a:t>
            </a:r>
            <a:r>
              <a:rPr lang="en-US" sz="5400" b="1" cap="small" dirty="0">
                <a:solidFill>
                  <a:schemeClr val="tx2"/>
                </a:solidFill>
                <a:latin typeface="Albertus Medium" panose="020E0602030304020304" pitchFamily="34" charset="0"/>
              </a:rPr>
              <a:t> Can We KNOW Truth?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Receive the Word with all readiness </a:t>
            </a:r>
            <a:r>
              <a:rPr lang="en-US" sz="2800" dirty="0">
                <a:solidFill>
                  <a:schemeClr val="tx2"/>
                </a:solidFill>
              </a:rPr>
              <a:t>(Ac.17:11)</a:t>
            </a:r>
          </a:p>
          <a:p>
            <a:r>
              <a:rPr lang="en-US" sz="3200" dirty="0"/>
              <a:t>Seek the Truth </a:t>
            </a:r>
            <a:r>
              <a:rPr lang="en-US" sz="2800" dirty="0">
                <a:solidFill>
                  <a:schemeClr val="tx2"/>
                </a:solidFill>
              </a:rPr>
              <a:t>(Matt.7:7-8)</a:t>
            </a:r>
          </a:p>
          <a:p>
            <a:r>
              <a:rPr lang="en-US" sz="3200" dirty="0"/>
              <a:t>Love the Truth </a:t>
            </a:r>
            <a:r>
              <a:rPr lang="en-US" sz="2800" dirty="0">
                <a:solidFill>
                  <a:schemeClr val="tx2"/>
                </a:solidFill>
              </a:rPr>
              <a:t>(2Thess.2:10-11)</a:t>
            </a:r>
            <a:endParaRPr lang="en-US" sz="2800" dirty="0"/>
          </a:p>
          <a:p>
            <a:r>
              <a:rPr lang="en-US" sz="3200" dirty="0"/>
              <a:t>Consider spiritual, eternal things </a:t>
            </a:r>
            <a:r>
              <a:rPr lang="en-US" sz="2800" dirty="0">
                <a:solidFill>
                  <a:schemeClr val="tx2"/>
                </a:solidFill>
              </a:rPr>
              <a:t>(1Cor.2:14)</a:t>
            </a:r>
          </a:p>
          <a:p>
            <a:r>
              <a:rPr lang="en-US" sz="3200" dirty="0"/>
              <a:t>Must be willing to conform to Truth </a:t>
            </a:r>
            <a:r>
              <a:rPr lang="en-US" sz="2800" dirty="0">
                <a:solidFill>
                  <a:schemeClr val="tx2"/>
                </a:solidFill>
              </a:rPr>
              <a:t>(Jn.7:17)</a:t>
            </a:r>
          </a:p>
          <a:p>
            <a:r>
              <a:rPr lang="en-US" sz="3200" dirty="0"/>
              <a:t>God wants all to know the Truth </a:t>
            </a:r>
            <a:r>
              <a:rPr lang="en-US" sz="2800" dirty="0">
                <a:solidFill>
                  <a:schemeClr val="tx2"/>
                </a:solidFill>
              </a:rPr>
              <a:t>(1Tim.2:3-4)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2941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63D928A-8252-B449-A952-D4EFC34D4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627062"/>
            <a:ext cx="7924800" cy="3335337"/>
          </a:xfrm>
        </p:spPr>
        <p:txBody>
          <a:bodyPr/>
          <a:lstStyle/>
          <a:p>
            <a:pPr algn="ctr"/>
            <a:r>
              <a:rPr lang="en-US" sz="8000" cap="small" dirty="0">
                <a:latin typeface="Albertus Medium" panose="020E0602030304020304" pitchFamily="34" charset="0"/>
              </a:rPr>
              <a:t>Truth</a:t>
            </a:r>
            <a:br>
              <a:rPr lang="en-US" sz="8000" cap="small" dirty="0">
                <a:latin typeface="Albertus Medium" panose="020E0602030304020304" pitchFamily="34" charset="0"/>
              </a:rPr>
            </a:br>
            <a:r>
              <a:rPr lang="en-US" sz="5400" cap="small" dirty="0">
                <a:latin typeface="Albertus Medium" panose="020E0602030304020304" pitchFamily="34" charset="0"/>
              </a:rPr>
              <a:t>and</a:t>
            </a:r>
            <a:br>
              <a:rPr lang="en-US" sz="8000" cap="small" dirty="0">
                <a:latin typeface="Albertus Medium" panose="020E0602030304020304" pitchFamily="34" charset="0"/>
              </a:rPr>
            </a:br>
            <a:r>
              <a:rPr lang="en-US" sz="8000" cap="small" dirty="0">
                <a:latin typeface="Albertus Medium" panose="020E0602030304020304" pitchFamily="34" charset="0"/>
              </a:rPr>
              <a:t>Relativity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00C53729-7BCE-2549-B5C2-F03E24B54D64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895600" y="4468812"/>
            <a:ext cx="6400800" cy="1752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chemeClr val="tx2"/>
                </a:solidFill>
                <a:latin typeface="Albertus Medium" panose="020E0602030304020304" pitchFamily="34" charset="0"/>
              </a:rPr>
              <a:t>Can we REALLY Know Truth?</a:t>
            </a:r>
          </a:p>
        </p:txBody>
      </p:sp>
    </p:spTree>
    <p:extLst>
      <p:ext uri="{BB962C8B-B14F-4D97-AF65-F5344CB8AC3E}">
        <p14:creationId xmlns:p14="http://schemas.microsoft.com/office/powerpoint/2010/main" val="130870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802</TotalTime>
  <Words>273</Words>
  <Application>Microsoft Macintosh PowerPoint</Application>
  <PresentationFormat>Widescreen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 Narrow</vt:lpstr>
      <vt:lpstr>Copperplate Gothic Bold</vt:lpstr>
      <vt:lpstr>Calibri</vt:lpstr>
      <vt:lpstr>Albertus Medium</vt:lpstr>
      <vt:lpstr>Wingdings</vt:lpstr>
      <vt:lpstr>Arial</vt:lpstr>
      <vt:lpstr>Garamond</vt:lpstr>
      <vt:lpstr>Courier New</vt:lpstr>
      <vt:lpstr>Calibri Light</vt:lpstr>
      <vt:lpstr>Horizon</vt:lpstr>
      <vt:lpstr>Office Theme</vt:lpstr>
      <vt:lpstr>PowerPoint Presentation</vt:lpstr>
      <vt:lpstr>Truth and Relativity</vt:lpstr>
      <vt:lpstr>That You May Know</vt:lpstr>
      <vt:lpstr>Can We Really Know?</vt:lpstr>
      <vt:lpstr>Does Truth Exist?</vt:lpstr>
      <vt:lpstr>Can We KNOW Truth?</vt:lpstr>
      <vt:lpstr>HOW Can We KNOW Truth?</vt:lpstr>
      <vt:lpstr>Truth and Relativity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Todd Thielbar</dc:creator>
  <cp:lastModifiedBy>Brett Hogland</cp:lastModifiedBy>
  <cp:revision>69</cp:revision>
  <cp:lastPrinted>2012-06-18T13:55:00Z</cp:lastPrinted>
  <dcterms:created xsi:type="dcterms:W3CDTF">2012-06-15T21:33:14Z</dcterms:created>
  <dcterms:modified xsi:type="dcterms:W3CDTF">2019-09-14T13:41:03Z</dcterms:modified>
</cp:coreProperties>
</file>